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0"/>
  </p:notesMasterIdLst>
  <p:handoutMasterIdLst>
    <p:handoutMasterId r:id="rId31"/>
  </p:handoutMasterIdLst>
  <p:sldIdLst>
    <p:sldId id="260" r:id="rId2"/>
    <p:sldId id="259"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56" r:id="rId19"/>
    <p:sldId id="276" r:id="rId20"/>
    <p:sldId id="277" r:id="rId21"/>
    <p:sldId id="278" r:id="rId22"/>
    <p:sldId id="279" r:id="rId23"/>
    <p:sldId id="280" r:id="rId24"/>
    <p:sldId id="281" r:id="rId25"/>
    <p:sldId id="283" r:id="rId26"/>
    <p:sldId id="284" r:id="rId27"/>
    <p:sldId id="285" r:id="rId28"/>
    <p:sldId id="286" r:id="rId29"/>
  </p:sldIdLst>
  <p:sldSz cx="9144000" cy="6858000" type="screen4x3"/>
  <p:notesSz cx="7102475" cy="10233025"/>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3" autoAdjust="0"/>
    <p:restoredTop sz="71843" autoAdjust="0"/>
  </p:normalViewPr>
  <p:slideViewPr>
    <p:cSldViewPr>
      <p:cViewPr varScale="1">
        <p:scale>
          <a:sx n="72" d="100"/>
          <a:sy n="72" d="100"/>
        </p:scale>
        <p:origin x="2052" y="72"/>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9AAE095-F848-D783-7B45-8662DC019022}"/>
              </a:ext>
            </a:extLst>
          </p:cNvPr>
          <p:cNvSpPr>
            <a:spLocks noGrp="1"/>
          </p:cNvSpPr>
          <p:nvPr>
            <p:ph type="hdr" sz="quarter"/>
          </p:nvPr>
        </p:nvSpPr>
        <p:spPr>
          <a:xfrm>
            <a:off x="0" y="1"/>
            <a:ext cx="3077739" cy="513429"/>
          </a:xfrm>
          <a:prstGeom prst="rect">
            <a:avLst/>
          </a:prstGeom>
        </p:spPr>
        <p:txBody>
          <a:bodyPr vert="horz" lIns="99037" tIns="49520" rIns="99037" bIns="49520" rtlCol="0"/>
          <a:lstStyle>
            <a:lvl1pPr algn="l">
              <a:defRPr sz="1300"/>
            </a:lvl1pPr>
          </a:lstStyle>
          <a:p>
            <a:endParaRPr lang="en-US" sz="1000"/>
          </a:p>
        </p:txBody>
      </p:sp>
      <p:sp>
        <p:nvSpPr>
          <p:cNvPr id="3" name="Date Placeholder 2">
            <a:extLst>
              <a:ext uri="{FF2B5EF4-FFF2-40B4-BE49-F238E27FC236}">
                <a16:creationId xmlns:a16="http://schemas.microsoft.com/office/drawing/2014/main" id="{F57A9235-7BAA-6061-4423-D950CACEC85E}"/>
              </a:ext>
            </a:extLst>
          </p:cNvPr>
          <p:cNvSpPr>
            <a:spLocks noGrp="1"/>
          </p:cNvSpPr>
          <p:nvPr>
            <p:ph type="dt" sz="quarter" idx="1"/>
          </p:nvPr>
        </p:nvSpPr>
        <p:spPr>
          <a:xfrm>
            <a:off x="4023094" y="1"/>
            <a:ext cx="3077739" cy="513429"/>
          </a:xfrm>
          <a:prstGeom prst="rect">
            <a:avLst/>
          </a:prstGeom>
        </p:spPr>
        <p:txBody>
          <a:bodyPr vert="horz" lIns="99037" tIns="49520" rIns="99037" bIns="49520" rtlCol="0"/>
          <a:lstStyle>
            <a:lvl1pPr algn="r">
              <a:defRPr sz="1300"/>
            </a:lvl1pPr>
          </a:lstStyle>
          <a:p>
            <a:r>
              <a:rPr lang="en-US" sz="1000"/>
              <a:t>11/12/2023 pm</a:t>
            </a:r>
          </a:p>
        </p:txBody>
      </p:sp>
      <p:sp>
        <p:nvSpPr>
          <p:cNvPr id="4" name="Footer Placeholder 3">
            <a:extLst>
              <a:ext uri="{FF2B5EF4-FFF2-40B4-BE49-F238E27FC236}">
                <a16:creationId xmlns:a16="http://schemas.microsoft.com/office/drawing/2014/main" id="{93B7D165-B37A-035B-9AA1-E46CD7F891E7}"/>
              </a:ext>
            </a:extLst>
          </p:cNvPr>
          <p:cNvSpPr>
            <a:spLocks noGrp="1"/>
          </p:cNvSpPr>
          <p:nvPr>
            <p:ph type="ftr" sz="quarter" idx="2"/>
          </p:nvPr>
        </p:nvSpPr>
        <p:spPr>
          <a:xfrm>
            <a:off x="0" y="9719600"/>
            <a:ext cx="3077739" cy="513428"/>
          </a:xfrm>
          <a:prstGeom prst="rect">
            <a:avLst/>
          </a:prstGeom>
        </p:spPr>
        <p:txBody>
          <a:bodyPr vert="horz" lIns="99037" tIns="49520" rIns="99037" bIns="49520" rtlCol="0" anchor="b"/>
          <a:lstStyle>
            <a:lvl1pPr algn="l">
              <a:defRPr sz="1300"/>
            </a:lvl1pPr>
          </a:lstStyle>
          <a:p>
            <a:r>
              <a:rPr lang="en-US" sz="1000"/>
              <a:t>Richard Lidh</a:t>
            </a:r>
          </a:p>
        </p:txBody>
      </p:sp>
      <p:sp>
        <p:nvSpPr>
          <p:cNvPr id="5" name="Slide Number Placeholder 4">
            <a:extLst>
              <a:ext uri="{FF2B5EF4-FFF2-40B4-BE49-F238E27FC236}">
                <a16:creationId xmlns:a16="http://schemas.microsoft.com/office/drawing/2014/main" id="{118AC0F9-CB21-043B-2DDF-8C6FE24BB073}"/>
              </a:ext>
            </a:extLst>
          </p:cNvPr>
          <p:cNvSpPr>
            <a:spLocks noGrp="1"/>
          </p:cNvSpPr>
          <p:nvPr>
            <p:ph type="sldNum" sz="quarter" idx="3"/>
          </p:nvPr>
        </p:nvSpPr>
        <p:spPr>
          <a:xfrm>
            <a:off x="4023094" y="9719600"/>
            <a:ext cx="3077739" cy="513428"/>
          </a:xfrm>
          <a:prstGeom prst="rect">
            <a:avLst/>
          </a:prstGeom>
        </p:spPr>
        <p:txBody>
          <a:bodyPr vert="horz" lIns="99037" tIns="49520" rIns="99037" bIns="49520" rtlCol="0" anchor="b"/>
          <a:lstStyle>
            <a:lvl1pPr algn="r">
              <a:defRPr sz="1300"/>
            </a:lvl1pPr>
          </a:lstStyle>
          <a:p>
            <a:fld id="{404B33B4-4ADE-48FF-88CC-4097CD296651}" type="slidenum">
              <a:rPr lang="en-US" sz="1000"/>
              <a:t>‹#›</a:t>
            </a:fld>
            <a:endParaRPr lang="en-US" sz="1000"/>
          </a:p>
        </p:txBody>
      </p:sp>
    </p:spTree>
    <p:extLst>
      <p:ext uri="{BB962C8B-B14F-4D97-AF65-F5344CB8AC3E}">
        <p14:creationId xmlns:p14="http://schemas.microsoft.com/office/powerpoint/2010/main" val="229393041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77739" cy="511651"/>
          </a:xfrm>
          <a:prstGeom prst="rect">
            <a:avLst/>
          </a:prstGeom>
        </p:spPr>
        <p:txBody>
          <a:bodyPr vert="horz" lIns="99037" tIns="49520" rIns="99037" bIns="49520" rtlCol="0"/>
          <a:lstStyle>
            <a:lvl1pPr algn="l">
              <a:defRPr sz="1300"/>
            </a:lvl1pPr>
          </a:lstStyle>
          <a:p>
            <a:endParaRPr lang="en-US"/>
          </a:p>
        </p:txBody>
      </p:sp>
      <p:sp>
        <p:nvSpPr>
          <p:cNvPr id="3" name="Date Placeholder 2"/>
          <p:cNvSpPr>
            <a:spLocks noGrp="1"/>
          </p:cNvSpPr>
          <p:nvPr>
            <p:ph type="dt" idx="1"/>
          </p:nvPr>
        </p:nvSpPr>
        <p:spPr>
          <a:xfrm>
            <a:off x="4023094" y="2"/>
            <a:ext cx="3077739" cy="511651"/>
          </a:xfrm>
          <a:prstGeom prst="rect">
            <a:avLst/>
          </a:prstGeom>
        </p:spPr>
        <p:txBody>
          <a:bodyPr vert="horz" lIns="99037" tIns="49520" rIns="99037" bIns="49520" rtlCol="0"/>
          <a:lstStyle>
            <a:lvl1pPr algn="r">
              <a:defRPr sz="1300"/>
            </a:lvl1pPr>
          </a:lstStyle>
          <a:p>
            <a:r>
              <a:rPr lang="en-US"/>
              <a:t>11/12/2023 pm</a:t>
            </a:r>
          </a:p>
        </p:txBody>
      </p:sp>
      <p:sp>
        <p:nvSpPr>
          <p:cNvPr id="4" name="Slide Image Placeholder 3"/>
          <p:cNvSpPr>
            <a:spLocks noGrp="1" noRot="1" noChangeAspect="1"/>
          </p:cNvSpPr>
          <p:nvPr>
            <p:ph type="sldImg" idx="2"/>
          </p:nvPr>
        </p:nvSpPr>
        <p:spPr>
          <a:xfrm>
            <a:off x="995363" y="768350"/>
            <a:ext cx="5113337" cy="3836988"/>
          </a:xfrm>
          <a:prstGeom prst="rect">
            <a:avLst/>
          </a:prstGeom>
          <a:noFill/>
          <a:ln w="12700">
            <a:solidFill>
              <a:prstClr val="black"/>
            </a:solidFill>
          </a:ln>
        </p:spPr>
        <p:txBody>
          <a:bodyPr vert="horz" lIns="99037" tIns="49520" rIns="99037" bIns="49520" rtlCol="0" anchor="ctr"/>
          <a:lstStyle/>
          <a:p>
            <a:endParaRPr lang="en-US"/>
          </a:p>
        </p:txBody>
      </p:sp>
      <p:sp>
        <p:nvSpPr>
          <p:cNvPr id="5" name="Notes Placeholder 4"/>
          <p:cNvSpPr>
            <a:spLocks noGrp="1"/>
          </p:cNvSpPr>
          <p:nvPr>
            <p:ph type="body" sz="quarter" idx="3"/>
          </p:nvPr>
        </p:nvSpPr>
        <p:spPr>
          <a:xfrm>
            <a:off x="710248" y="4860689"/>
            <a:ext cx="5681980" cy="4604861"/>
          </a:xfrm>
          <a:prstGeom prst="rect">
            <a:avLst/>
          </a:prstGeom>
        </p:spPr>
        <p:txBody>
          <a:bodyPr vert="horz" lIns="99037" tIns="49520" rIns="99037" bIns="495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1651"/>
          </a:xfrm>
          <a:prstGeom prst="rect">
            <a:avLst/>
          </a:prstGeom>
        </p:spPr>
        <p:txBody>
          <a:bodyPr vert="horz" lIns="99037" tIns="49520" rIns="99037" bIns="49520"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4" y="9719599"/>
            <a:ext cx="3077739" cy="511651"/>
          </a:xfrm>
          <a:prstGeom prst="rect">
            <a:avLst/>
          </a:prstGeom>
        </p:spPr>
        <p:txBody>
          <a:bodyPr vert="horz" lIns="99037" tIns="49520" rIns="99037" bIns="49520" rtlCol="0" anchor="b"/>
          <a:lstStyle>
            <a:lvl1pPr algn="r">
              <a:defRPr sz="1300"/>
            </a:lvl1pPr>
          </a:lstStyle>
          <a:p>
            <a:fld id="{437C3B5F-B28F-4334-8A28-F45436EDC132}" type="slidenum">
              <a:rPr lang="en-US" smtClean="0"/>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Luke 11:1-4</a:t>
            </a:r>
            <a:r>
              <a:rPr lang="en-US" dirty="0"/>
              <a:t> – “1 And it came to pass, as he was praying in a certain place, that when he ceased, one of his disciples said unto him, </a:t>
            </a:r>
            <a:r>
              <a:rPr lang="en-US" b="1" dirty="0"/>
              <a:t>Lord, teach us to pray</a:t>
            </a:r>
            <a:r>
              <a:rPr lang="en-US" dirty="0"/>
              <a:t>, even as John also taught his disciples. 2 And he said unto them, When ye pray, say, Father, hallowed be thy name. Thy kingdom come. 3 Give us day by day our daily bread. 4 And forgive us our sins; for we ourselves also forgive every one that is indebted to us. And bring us not into temptation.”</a:t>
            </a:r>
          </a:p>
        </p:txBody>
      </p:sp>
      <p:sp>
        <p:nvSpPr>
          <p:cNvPr id="4" name="Slide Number Placeholder 3"/>
          <p:cNvSpPr>
            <a:spLocks noGrp="1"/>
          </p:cNvSpPr>
          <p:nvPr>
            <p:ph type="sldNum" sz="quarter" idx="5"/>
          </p:nvPr>
        </p:nvSpPr>
        <p:spPr/>
        <p:txBody>
          <a:bodyPr/>
          <a:lstStyle/>
          <a:p>
            <a:fld id="{437C3B5F-B28F-4334-8A28-F45436EDC132}" type="slidenum">
              <a:rPr lang="en-US" smtClean="0"/>
              <a:t>1</a:t>
            </a:fld>
            <a:endParaRPr lang="en-US"/>
          </a:p>
        </p:txBody>
      </p:sp>
      <p:sp>
        <p:nvSpPr>
          <p:cNvPr id="5" name="Date Placeholder 4">
            <a:extLst>
              <a:ext uri="{FF2B5EF4-FFF2-40B4-BE49-F238E27FC236}">
                <a16:creationId xmlns:a16="http://schemas.microsoft.com/office/drawing/2014/main" id="{BA1D4756-E5AF-BB31-D65A-D7EC9C7D0786}"/>
              </a:ext>
            </a:extLst>
          </p:cNvPr>
          <p:cNvSpPr>
            <a:spLocks noGrp="1"/>
          </p:cNvSpPr>
          <p:nvPr>
            <p:ph type="dt" idx="1"/>
          </p:nvPr>
        </p:nvSpPr>
        <p:spPr/>
        <p:txBody>
          <a:bodyPr/>
          <a:lstStyle/>
          <a:p>
            <a:r>
              <a:rPr lang="en-US"/>
              <a:t>11/12/2023 pm</a:t>
            </a:r>
          </a:p>
        </p:txBody>
      </p:sp>
      <p:sp>
        <p:nvSpPr>
          <p:cNvPr id="6" name="Footer Placeholder 5">
            <a:extLst>
              <a:ext uri="{FF2B5EF4-FFF2-40B4-BE49-F238E27FC236}">
                <a16:creationId xmlns:a16="http://schemas.microsoft.com/office/drawing/2014/main" id="{4DDAB9A1-A20F-EDB9-8D41-3BDD459AE03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8205522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1:6-7</a:t>
            </a:r>
            <a:r>
              <a:rPr lang="en-US" dirty="0"/>
              <a:t> – “6 But let him ask in faith, </a:t>
            </a:r>
            <a:r>
              <a:rPr lang="en-US" b="1" dirty="0"/>
              <a:t>nothing doubting</a:t>
            </a:r>
            <a:r>
              <a:rPr lang="en-US" dirty="0"/>
              <a:t>: for he that doubteth is like the surge of the sea driven by the wind and tossed. 7 For let not that man think that he shall receive anything of the Lord”</a:t>
            </a:r>
          </a:p>
        </p:txBody>
      </p:sp>
      <p:sp>
        <p:nvSpPr>
          <p:cNvPr id="4" name="Slide Number Placeholder 3"/>
          <p:cNvSpPr>
            <a:spLocks noGrp="1"/>
          </p:cNvSpPr>
          <p:nvPr>
            <p:ph type="sldNum" sz="quarter" idx="5"/>
          </p:nvPr>
        </p:nvSpPr>
        <p:spPr/>
        <p:txBody>
          <a:bodyPr/>
          <a:lstStyle/>
          <a:p>
            <a:fld id="{437C3B5F-B28F-4334-8A28-F45436EDC132}" type="slidenum">
              <a:rPr lang="en-US" smtClean="0"/>
              <a:t>10</a:t>
            </a:fld>
            <a:endParaRPr lang="en-US"/>
          </a:p>
        </p:txBody>
      </p:sp>
      <p:sp>
        <p:nvSpPr>
          <p:cNvPr id="5" name="Date Placeholder 4">
            <a:extLst>
              <a:ext uri="{FF2B5EF4-FFF2-40B4-BE49-F238E27FC236}">
                <a16:creationId xmlns:a16="http://schemas.microsoft.com/office/drawing/2014/main" id="{BFDB63FC-6F93-1B3C-B3BC-4CA4B8524C82}"/>
              </a:ext>
            </a:extLst>
          </p:cNvPr>
          <p:cNvSpPr>
            <a:spLocks noGrp="1"/>
          </p:cNvSpPr>
          <p:nvPr>
            <p:ph type="dt" idx="1"/>
          </p:nvPr>
        </p:nvSpPr>
        <p:spPr/>
        <p:txBody>
          <a:bodyPr/>
          <a:lstStyle/>
          <a:p>
            <a:r>
              <a:rPr lang="en-US"/>
              <a:t>11/12/2023 pm</a:t>
            </a:r>
          </a:p>
        </p:txBody>
      </p:sp>
      <p:sp>
        <p:nvSpPr>
          <p:cNvPr id="6" name="Footer Placeholder 5">
            <a:extLst>
              <a:ext uri="{FF2B5EF4-FFF2-40B4-BE49-F238E27FC236}">
                <a16:creationId xmlns:a16="http://schemas.microsoft.com/office/drawing/2014/main" id="{30CFE89F-5121-814E-0F5A-1D1DB9E62C19}"/>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4469080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6:15</a:t>
            </a:r>
            <a:r>
              <a:rPr lang="en-US" dirty="0"/>
              <a:t> – “But </a:t>
            </a:r>
            <a:r>
              <a:rPr lang="en-US" b="1" dirty="0"/>
              <a:t>if ye forgive not men their trespasses</a:t>
            </a:r>
            <a:r>
              <a:rPr lang="en-US" dirty="0"/>
              <a:t>, neither will your Father forgive your trespasses.”</a:t>
            </a:r>
          </a:p>
          <a:p>
            <a:r>
              <a:rPr lang="en-US" b="1" dirty="0"/>
              <a:t>Luke 17:3</a:t>
            </a:r>
            <a:r>
              <a:rPr lang="en-US" dirty="0"/>
              <a:t> – “Take heed to yourselves: if thy brother sin, rebuke him; and </a:t>
            </a:r>
            <a:r>
              <a:rPr lang="en-US" b="1" dirty="0"/>
              <a:t>if he repent, forgive him</a:t>
            </a:r>
            <a:r>
              <a:rPr lang="en-US" dirty="0"/>
              <a:t>.”</a:t>
            </a:r>
          </a:p>
        </p:txBody>
      </p:sp>
      <p:sp>
        <p:nvSpPr>
          <p:cNvPr id="4" name="Slide Number Placeholder 3"/>
          <p:cNvSpPr>
            <a:spLocks noGrp="1"/>
          </p:cNvSpPr>
          <p:nvPr>
            <p:ph type="sldNum" sz="quarter" idx="5"/>
          </p:nvPr>
        </p:nvSpPr>
        <p:spPr/>
        <p:txBody>
          <a:bodyPr/>
          <a:lstStyle/>
          <a:p>
            <a:fld id="{437C3B5F-B28F-4334-8A28-F45436EDC132}" type="slidenum">
              <a:rPr lang="en-US" smtClean="0"/>
              <a:t>11</a:t>
            </a:fld>
            <a:endParaRPr lang="en-US"/>
          </a:p>
        </p:txBody>
      </p:sp>
      <p:sp>
        <p:nvSpPr>
          <p:cNvPr id="5" name="Date Placeholder 4">
            <a:extLst>
              <a:ext uri="{FF2B5EF4-FFF2-40B4-BE49-F238E27FC236}">
                <a16:creationId xmlns:a16="http://schemas.microsoft.com/office/drawing/2014/main" id="{5483076E-5A59-6408-5989-6F7755FBB7F4}"/>
              </a:ext>
            </a:extLst>
          </p:cNvPr>
          <p:cNvSpPr>
            <a:spLocks noGrp="1"/>
          </p:cNvSpPr>
          <p:nvPr>
            <p:ph type="dt" idx="1"/>
          </p:nvPr>
        </p:nvSpPr>
        <p:spPr/>
        <p:txBody>
          <a:bodyPr/>
          <a:lstStyle/>
          <a:p>
            <a:r>
              <a:rPr lang="en-US"/>
              <a:t>11/12/2023 pm</a:t>
            </a:r>
          </a:p>
        </p:txBody>
      </p:sp>
      <p:sp>
        <p:nvSpPr>
          <p:cNvPr id="6" name="Footer Placeholder 5">
            <a:extLst>
              <a:ext uri="{FF2B5EF4-FFF2-40B4-BE49-F238E27FC236}">
                <a16:creationId xmlns:a16="http://schemas.microsoft.com/office/drawing/2014/main" id="{56DADDC5-BDEE-CBB7-4BF8-BAFA4E5ABAF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9885141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Luke 18:9-14</a:t>
            </a:r>
            <a:r>
              <a:rPr lang="en-US" dirty="0"/>
              <a:t> – “9 And he spake also this parable unto certain who trusted in themselves that they were righteous, and set all others at nought: 10 Two men went up into the temple to pray; the one a Pharisee, and the other a publican. 11 The Pharisee stood and prayed thus with himself, God, I thank thee, that I am not as the rest of men, extortioners, unjust, adulterers, or even as this publican. 12 I fast twice in the week; I give tithes of all that I get. 13 But the publican, standing afar off, would not lift up so much as his eyes unto heaven, but smote his breast, saying, God, </a:t>
            </a:r>
            <a:r>
              <a:rPr lang="en-US" b="1" dirty="0"/>
              <a:t>be thou merciful to me a sinner</a:t>
            </a:r>
            <a:r>
              <a:rPr lang="en-US" dirty="0"/>
              <a:t>. 14 I say unto you, This man went down to his house justified rather than the other: for every one that exalteth himself shall be humbled; but he that humbleth himself shall be exalted.”</a:t>
            </a:r>
          </a:p>
        </p:txBody>
      </p:sp>
      <p:sp>
        <p:nvSpPr>
          <p:cNvPr id="4" name="Slide Number Placeholder 3"/>
          <p:cNvSpPr>
            <a:spLocks noGrp="1"/>
          </p:cNvSpPr>
          <p:nvPr>
            <p:ph type="sldNum" sz="quarter" idx="5"/>
          </p:nvPr>
        </p:nvSpPr>
        <p:spPr/>
        <p:txBody>
          <a:bodyPr/>
          <a:lstStyle/>
          <a:p>
            <a:fld id="{437C3B5F-B28F-4334-8A28-F45436EDC132}" type="slidenum">
              <a:rPr lang="en-US" smtClean="0"/>
              <a:t>12</a:t>
            </a:fld>
            <a:endParaRPr lang="en-US"/>
          </a:p>
        </p:txBody>
      </p:sp>
      <p:sp>
        <p:nvSpPr>
          <p:cNvPr id="5" name="Date Placeholder 4">
            <a:extLst>
              <a:ext uri="{FF2B5EF4-FFF2-40B4-BE49-F238E27FC236}">
                <a16:creationId xmlns:a16="http://schemas.microsoft.com/office/drawing/2014/main" id="{7A293BB0-FA3F-4386-6561-CEF76E4B4684}"/>
              </a:ext>
            </a:extLst>
          </p:cNvPr>
          <p:cNvSpPr>
            <a:spLocks noGrp="1"/>
          </p:cNvSpPr>
          <p:nvPr>
            <p:ph type="dt" idx="1"/>
          </p:nvPr>
        </p:nvSpPr>
        <p:spPr/>
        <p:txBody>
          <a:bodyPr/>
          <a:lstStyle/>
          <a:p>
            <a:r>
              <a:rPr lang="en-US"/>
              <a:t>11/12/2023 pm</a:t>
            </a:r>
          </a:p>
        </p:txBody>
      </p:sp>
      <p:sp>
        <p:nvSpPr>
          <p:cNvPr id="6" name="Footer Placeholder 5">
            <a:extLst>
              <a:ext uri="{FF2B5EF4-FFF2-40B4-BE49-F238E27FC236}">
                <a16:creationId xmlns:a16="http://schemas.microsoft.com/office/drawing/2014/main" id="{263BED04-0E7A-A063-E0C2-873A7690ECE2}"/>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02931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4:3</a:t>
            </a:r>
            <a:r>
              <a:rPr lang="en-US" dirty="0"/>
              <a:t> – “Ye ask, and receive not, because </a:t>
            </a:r>
            <a:r>
              <a:rPr lang="en-US" b="1" dirty="0"/>
              <a:t>ye ask amiss</a:t>
            </a:r>
            <a:r>
              <a:rPr lang="en-US" dirty="0"/>
              <a:t>, that ye may spend (it) in your pleasures.”</a:t>
            </a:r>
          </a:p>
        </p:txBody>
      </p:sp>
      <p:sp>
        <p:nvSpPr>
          <p:cNvPr id="4" name="Slide Number Placeholder 3"/>
          <p:cNvSpPr>
            <a:spLocks noGrp="1"/>
          </p:cNvSpPr>
          <p:nvPr>
            <p:ph type="sldNum" sz="quarter" idx="5"/>
          </p:nvPr>
        </p:nvSpPr>
        <p:spPr/>
        <p:txBody>
          <a:bodyPr/>
          <a:lstStyle/>
          <a:p>
            <a:fld id="{437C3B5F-B28F-4334-8A28-F45436EDC132}" type="slidenum">
              <a:rPr lang="en-US" smtClean="0"/>
              <a:t>13</a:t>
            </a:fld>
            <a:endParaRPr lang="en-US"/>
          </a:p>
        </p:txBody>
      </p:sp>
      <p:sp>
        <p:nvSpPr>
          <p:cNvPr id="5" name="Date Placeholder 4">
            <a:extLst>
              <a:ext uri="{FF2B5EF4-FFF2-40B4-BE49-F238E27FC236}">
                <a16:creationId xmlns:a16="http://schemas.microsoft.com/office/drawing/2014/main" id="{0459D116-AE75-B66C-CC2E-D068C79B66EB}"/>
              </a:ext>
            </a:extLst>
          </p:cNvPr>
          <p:cNvSpPr>
            <a:spLocks noGrp="1"/>
          </p:cNvSpPr>
          <p:nvPr>
            <p:ph type="dt" idx="1"/>
          </p:nvPr>
        </p:nvSpPr>
        <p:spPr/>
        <p:txBody>
          <a:bodyPr/>
          <a:lstStyle/>
          <a:p>
            <a:r>
              <a:rPr lang="en-US"/>
              <a:t>11/12/2023 pm</a:t>
            </a:r>
          </a:p>
        </p:txBody>
      </p:sp>
      <p:sp>
        <p:nvSpPr>
          <p:cNvPr id="6" name="Footer Placeholder 5">
            <a:extLst>
              <a:ext uri="{FF2B5EF4-FFF2-40B4-BE49-F238E27FC236}">
                <a16:creationId xmlns:a16="http://schemas.microsoft.com/office/drawing/2014/main" id="{A8235C53-122D-0C4B-2DC5-B5C7158AA712}"/>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818667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John 1:9</a:t>
            </a:r>
            <a:r>
              <a:rPr lang="en-US" dirty="0"/>
              <a:t> – “If we </a:t>
            </a:r>
            <a:r>
              <a:rPr lang="en-US" b="1" dirty="0"/>
              <a:t>confess our sins</a:t>
            </a:r>
            <a:r>
              <a:rPr lang="en-US" dirty="0"/>
              <a:t>, he is faithful and righteous to forgive us our sins, and to cleanse us from all unrighteousness.”</a:t>
            </a:r>
          </a:p>
        </p:txBody>
      </p:sp>
      <p:sp>
        <p:nvSpPr>
          <p:cNvPr id="4" name="Slide Number Placeholder 3"/>
          <p:cNvSpPr>
            <a:spLocks noGrp="1"/>
          </p:cNvSpPr>
          <p:nvPr>
            <p:ph type="sldNum" sz="quarter" idx="5"/>
          </p:nvPr>
        </p:nvSpPr>
        <p:spPr/>
        <p:txBody>
          <a:bodyPr/>
          <a:lstStyle/>
          <a:p>
            <a:fld id="{437C3B5F-B28F-4334-8A28-F45436EDC132}" type="slidenum">
              <a:rPr lang="en-US" smtClean="0"/>
              <a:t>14</a:t>
            </a:fld>
            <a:endParaRPr lang="en-US"/>
          </a:p>
        </p:txBody>
      </p:sp>
      <p:sp>
        <p:nvSpPr>
          <p:cNvPr id="5" name="Date Placeholder 4">
            <a:extLst>
              <a:ext uri="{FF2B5EF4-FFF2-40B4-BE49-F238E27FC236}">
                <a16:creationId xmlns:a16="http://schemas.microsoft.com/office/drawing/2014/main" id="{CD732CDF-7E71-9B3A-5A9C-8012B3ED5767}"/>
              </a:ext>
            </a:extLst>
          </p:cNvPr>
          <p:cNvSpPr>
            <a:spLocks noGrp="1"/>
          </p:cNvSpPr>
          <p:nvPr>
            <p:ph type="dt" idx="1"/>
          </p:nvPr>
        </p:nvSpPr>
        <p:spPr/>
        <p:txBody>
          <a:bodyPr/>
          <a:lstStyle/>
          <a:p>
            <a:r>
              <a:rPr lang="en-US"/>
              <a:t>11/12/2023 pm</a:t>
            </a:r>
          </a:p>
        </p:txBody>
      </p:sp>
      <p:sp>
        <p:nvSpPr>
          <p:cNvPr id="6" name="Footer Placeholder 5">
            <a:extLst>
              <a:ext uri="{FF2B5EF4-FFF2-40B4-BE49-F238E27FC236}">
                <a16:creationId xmlns:a16="http://schemas.microsoft.com/office/drawing/2014/main" id="{CF0EA9BD-43EC-E8EC-215C-271323292FA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3990408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Peter 3:7 – “Ye husbands, in like manner, dwell with (your wives) according to knowledge, giving honor unto the woman, as unto the weaker vessel, as </a:t>
            </a:r>
            <a:r>
              <a:rPr lang="en-US" b="1" dirty="0"/>
              <a:t>being also joint-heirs of the grace of life</a:t>
            </a:r>
            <a:r>
              <a:rPr lang="en-US" dirty="0"/>
              <a:t>; to the end that your prayers be not hindered.”</a:t>
            </a:r>
          </a:p>
        </p:txBody>
      </p:sp>
      <p:sp>
        <p:nvSpPr>
          <p:cNvPr id="4" name="Slide Number Placeholder 3"/>
          <p:cNvSpPr>
            <a:spLocks noGrp="1"/>
          </p:cNvSpPr>
          <p:nvPr>
            <p:ph type="sldNum" sz="quarter" idx="5"/>
          </p:nvPr>
        </p:nvSpPr>
        <p:spPr/>
        <p:txBody>
          <a:bodyPr/>
          <a:lstStyle/>
          <a:p>
            <a:fld id="{437C3B5F-B28F-4334-8A28-F45436EDC132}" type="slidenum">
              <a:rPr lang="en-US" smtClean="0"/>
              <a:t>15</a:t>
            </a:fld>
            <a:endParaRPr lang="en-US"/>
          </a:p>
        </p:txBody>
      </p:sp>
      <p:sp>
        <p:nvSpPr>
          <p:cNvPr id="5" name="Date Placeholder 4">
            <a:extLst>
              <a:ext uri="{FF2B5EF4-FFF2-40B4-BE49-F238E27FC236}">
                <a16:creationId xmlns:a16="http://schemas.microsoft.com/office/drawing/2014/main" id="{C3524062-E141-6767-C1B9-2028EE9F1B05}"/>
              </a:ext>
            </a:extLst>
          </p:cNvPr>
          <p:cNvSpPr>
            <a:spLocks noGrp="1"/>
          </p:cNvSpPr>
          <p:nvPr>
            <p:ph type="dt" idx="1"/>
          </p:nvPr>
        </p:nvSpPr>
        <p:spPr/>
        <p:txBody>
          <a:bodyPr/>
          <a:lstStyle/>
          <a:p>
            <a:r>
              <a:rPr lang="en-US"/>
              <a:t>11/12/2023 pm</a:t>
            </a:r>
          </a:p>
        </p:txBody>
      </p:sp>
      <p:sp>
        <p:nvSpPr>
          <p:cNvPr id="6" name="Footer Placeholder 5">
            <a:extLst>
              <a:ext uri="{FF2B5EF4-FFF2-40B4-BE49-F238E27FC236}">
                <a16:creationId xmlns:a16="http://schemas.microsoft.com/office/drawing/2014/main" id="{807A4EB3-E10F-C3D0-4D05-5D498840AE0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861256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5:21-24</a:t>
            </a:r>
            <a:r>
              <a:rPr lang="en-US" dirty="0"/>
              <a:t> – “21 Ye have heard that it was said to them of old time, Thou shalt not kill; and whosoever shall kill shall be in danger of the judgment: 22 but I say unto you, that every one who is angry with his brother shall be in danger of the judgment; and whosoever shall say to his brother, Raca, shall be in danger of the council; and whosoever shall say, Thou fool, shall be in danger of the hell of fire. 23 If therefore thou art offering thy gift at the altar, and there rememberest that thy brother hath aught against thee, 24 leave there thy gift before the altar, and </a:t>
            </a:r>
            <a:r>
              <a:rPr lang="en-US" b="1" dirty="0"/>
              <a:t>go thy way, first be reconciled to thy brother</a:t>
            </a:r>
            <a:r>
              <a:rPr lang="en-US" dirty="0"/>
              <a:t>, and then come and offer thy gift.”</a:t>
            </a:r>
          </a:p>
        </p:txBody>
      </p:sp>
      <p:sp>
        <p:nvSpPr>
          <p:cNvPr id="4" name="Slide Number Placeholder 3"/>
          <p:cNvSpPr>
            <a:spLocks noGrp="1"/>
          </p:cNvSpPr>
          <p:nvPr>
            <p:ph type="sldNum" sz="quarter" idx="5"/>
          </p:nvPr>
        </p:nvSpPr>
        <p:spPr/>
        <p:txBody>
          <a:bodyPr/>
          <a:lstStyle/>
          <a:p>
            <a:fld id="{437C3B5F-B28F-4334-8A28-F45436EDC132}" type="slidenum">
              <a:rPr lang="en-US" smtClean="0"/>
              <a:t>16</a:t>
            </a:fld>
            <a:endParaRPr lang="en-US"/>
          </a:p>
        </p:txBody>
      </p:sp>
      <p:sp>
        <p:nvSpPr>
          <p:cNvPr id="5" name="Date Placeholder 4">
            <a:extLst>
              <a:ext uri="{FF2B5EF4-FFF2-40B4-BE49-F238E27FC236}">
                <a16:creationId xmlns:a16="http://schemas.microsoft.com/office/drawing/2014/main" id="{89A9FFD1-625F-FAF7-E31A-D8E273829897}"/>
              </a:ext>
            </a:extLst>
          </p:cNvPr>
          <p:cNvSpPr>
            <a:spLocks noGrp="1"/>
          </p:cNvSpPr>
          <p:nvPr>
            <p:ph type="dt" idx="1"/>
          </p:nvPr>
        </p:nvSpPr>
        <p:spPr/>
        <p:txBody>
          <a:bodyPr/>
          <a:lstStyle/>
          <a:p>
            <a:r>
              <a:rPr lang="en-US"/>
              <a:t>11/12/2023 pm</a:t>
            </a:r>
          </a:p>
        </p:txBody>
      </p:sp>
      <p:sp>
        <p:nvSpPr>
          <p:cNvPr id="6" name="Footer Placeholder 5">
            <a:extLst>
              <a:ext uri="{FF2B5EF4-FFF2-40B4-BE49-F238E27FC236}">
                <a16:creationId xmlns:a16="http://schemas.microsoft.com/office/drawing/2014/main" id="{68A5EA7A-CE74-8B2D-8096-FBD2DEDCA5DA}"/>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5411828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Luke 18:1-8</a:t>
            </a:r>
            <a:r>
              <a:rPr lang="en-US" dirty="0"/>
              <a:t> – “18 And he spake a parable unto them to the end that they ought </a:t>
            </a:r>
            <a:r>
              <a:rPr lang="en-US" b="1" dirty="0"/>
              <a:t>always to pray</a:t>
            </a:r>
            <a:r>
              <a:rPr lang="en-US" dirty="0"/>
              <a:t>, and not to faint; 2 saying, There was in a city a judge, who feared not God, and regarded not man: 3 and there was a widow in that city; and she came oft unto him, saying, Avenge me of mine adversary. 4 And he would not for a while: but afterward he said within himself, Though I fear not God, nor regard man; 5 yet because this widow troubleth me, I will avenge her, lest she wear me out by her continual coming. 6 And the Lord said, Hear what the unrighteous judge saith. 7 And shall not God avenge his elect, that cry to him day and night, and (yet) he is longsuffering over them? 8 I say unto you, that he will avenge them speedily. Nevertheless, when the Son of man cometh, shall he find faith on the earth?”</a:t>
            </a:r>
          </a:p>
        </p:txBody>
      </p:sp>
      <p:sp>
        <p:nvSpPr>
          <p:cNvPr id="4" name="Slide Number Placeholder 3"/>
          <p:cNvSpPr>
            <a:spLocks noGrp="1"/>
          </p:cNvSpPr>
          <p:nvPr>
            <p:ph type="sldNum" sz="quarter" idx="5"/>
          </p:nvPr>
        </p:nvSpPr>
        <p:spPr/>
        <p:txBody>
          <a:bodyPr/>
          <a:lstStyle/>
          <a:p>
            <a:fld id="{437C3B5F-B28F-4334-8A28-F45436EDC132}" type="slidenum">
              <a:rPr lang="en-US" smtClean="0"/>
              <a:t>17</a:t>
            </a:fld>
            <a:endParaRPr lang="en-US"/>
          </a:p>
        </p:txBody>
      </p:sp>
      <p:sp>
        <p:nvSpPr>
          <p:cNvPr id="5" name="Date Placeholder 4">
            <a:extLst>
              <a:ext uri="{FF2B5EF4-FFF2-40B4-BE49-F238E27FC236}">
                <a16:creationId xmlns:a16="http://schemas.microsoft.com/office/drawing/2014/main" id="{BF20E4F6-53A7-E200-3999-FCF2B35EFDE2}"/>
              </a:ext>
            </a:extLst>
          </p:cNvPr>
          <p:cNvSpPr>
            <a:spLocks noGrp="1"/>
          </p:cNvSpPr>
          <p:nvPr>
            <p:ph type="dt" idx="1"/>
          </p:nvPr>
        </p:nvSpPr>
        <p:spPr/>
        <p:txBody>
          <a:bodyPr/>
          <a:lstStyle/>
          <a:p>
            <a:r>
              <a:rPr lang="en-US"/>
              <a:t>11/12/2023 pm</a:t>
            </a:r>
          </a:p>
        </p:txBody>
      </p:sp>
      <p:sp>
        <p:nvSpPr>
          <p:cNvPr id="6" name="Footer Placeholder 5">
            <a:extLst>
              <a:ext uri="{FF2B5EF4-FFF2-40B4-BE49-F238E27FC236}">
                <a16:creationId xmlns:a16="http://schemas.microsoft.com/office/drawing/2014/main" id="{900BE294-75A4-76A2-072B-F5E6ED9F6EE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6378084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6:5-7</a:t>
            </a:r>
            <a:r>
              <a:rPr lang="en-US" dirty="0"/>
              <a:t> – “5 And when ye pray, ye shall not be as the hypocrites: for they love to stand and pray in the synagogues and in the corners of the streets, that they may be seen of men. Verily I say unto you, They have received their reward. 6 But thou, when thou prayest, enter into thine inner chamber, and having </a:t>
            </a:r>
            <a:r>
              <a:rPr lang="en-US" b="1" dirty="0"/>
              <a:t>shut thy door</a:t>
            </a:r>
            <a:r>
              <a:rPr lang="en-US" dirty="0"/>
              <a:t>, pray to thy Father who is in secret, and thy Father who seeth in secret shall recompense thee. 7 And in praying use not vain repetitions, as the Gentiles do: for they think that they shall be heard for their much speaking.”</a:t>
            </a:r>
          </a:p>
          <a:p>
            <a:r>
              <a:rPr lang="en-US" b="1" dirty="0"/>
              <a:t>Matthew 14:23</a:t>
            </a:r>
            <a:r>
              <a:rPr lang="en-US" dirty="0"/>
              <a:t> – “And after he had sent the multitudes away, he went up </a:t>
            </a:r>
            <a:r>
              <a:rPr lang="en-US" b="1" dirty="0"/>
              <a:t>into the mountain apart</a:t>
            </a:r>
            <a:r>
              <a:rPr lang="en-US" dirty="0"/>
              <a:t> to pray: and when even was come, he was there alone.”</a:t>
            </a:r>
          </a:p>
          <a:p>
            <a:r>
              <a:rPr lang="en-US" b="1" dirty="0"/>
              <a:t>Matthew 26:36</a:t>
            </a:r>
            <a:r>
              <a:rPr lang="en-US" dirty="0"/>
              <a:t> – “Then cometh Jesus with them unto a place called Gethsemane, and saith unto his disciples, Sit ye here, while </a:t>
            </a:r>
            <a:r>
              <a:rPr lang="en-US" b="1" dirty="0"/>
              <a:t>I go yonder and pray</a:t>
            </a:r>
            <a:r>
              <a:rPr lang="en-US" dirty="0"/>
              <a:t>.”</a:t>
            </a:r>
          </a:p>
        </p:txBody>
      </p:sp>
      <p:sp>
        <p:nvSpPr>
          <p:cNvPr id="4" name="Slide Number Placeholder 3"/>
          <p:cNvSpPr>
            <a:spLocks noGrp="1"/>
          </p:cNvSpPr>
          <p:nvPr>
            <p:ph type="sldNum" sz="quarter" idx="5"/>
          </p:nvPr>
        </p:nvSpPr>
        <p:spPr/>
        <p:txBody>
          <a:bodyPr/>
          <a:lstStyle/>
          <a:p>
            <a:fld id="{437C3B5F-B28F-4334-8A28-F45436EDC132}" type="slidenum">
              <a:rPr lang="en-US" smtClean="0"/>
              <a:t>19</a:t>
            </a:fld>
            <a:endParaRPr lang="en-US"/>
          </a:p>
        </p:txBody>
      </p:sp>
      <p:sp>
        <p:nvSpPr>
          <p:cNvPr id="5" name="Date Placeholder 4">
            <a:extLst>
              <a:ext uri="{FF2B5EF4-FFF2-40B4-BE49-F238E27FC236}">
                <a16:creationId xmlns:a16="http://schemas.microsoft.com/office/drawing/2014/main" id="{BAA845BD-E237-7DAF-F8D4-ABDDD0118AFC}"/>
              </a:ext>
            </a:extLst>
          </p:cNvPr>
          <p:cNvSpPr>
            <a:spLocks noGrp="1"/>
          </p:cNvSpPr>
          <p:nvPr>
            <p:ph type="dt" idx="1"/>
          </p:nvPr>
        </p:nvSpPr>
        <p:spPr/>
        <p:txBody>
          <a:bodyPr/>
          <a:lstStyle/>
          <a:p>
            <a:r>
              <a:rPr lang="en-US"/>
              <a:t>11/12/2023 pm</a:t>
            </a:r>
          </a:p>
        </p:txBody>
      </p:sp>
      <p:sp>
        <p:nvSpPr>
          <p:cNvPr id="6" name="Footer Placeholder 5">
            <a:extLst>
              <a:ext uri="{FF2B5EF4-FFF2-40B4-BE49-F238E27FC236}">
                <a16:creationId xmlns:a16="http://schemas.microsoft.com/office/drawing/2014/main" id="{7F298D63-D2D8-A35E-19A8-7135A1252A46}"/>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834242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Luke 6:12</a:t>
            </a:r>
            <a:r>
              <a:rPr lang="en-US" dirty="0"/>
              <a:t> – “And it came to pass in these days, that he went out into the mountain to pray; and </a:t>
            </a:r>
            <a:r>
              <a:rPr lang="en-US" b="1" dirty="0"/>
              <a:t>he continued all night in prayer</a:t>
            </a:r>
            <a:r>
              <a:rPr lang="en-US" dirty="0"/>
              <a:t> to God.”</a:t>
            </a:r>
          </a:p>
        </p:txBody>
      </p:sp>
      <p:sp>
        <p:nvSpPr>
          <p:cNvPr id="4" name="Slide Number Placeholder 3"/>
          <p:cNvSpPr>
            <a:spLocks noGrp="1"/>
          </p:cNvSpPr>
          <p:nvPr>
            <p:ph type="sldNum" sz="quarter" idx="5"/>
          </p:nvPr>
        </p:nvSpPr>
        <p:spPr/>
        <p:txBody>
          <a:bodyPr/>
          <a:lstStyle/>
          <a:p>
            <a:fld id="{437C3B5F-B28F-4334-8A28-F45436EDC132}" type="slidenum">
              <a:rPr lang="en-US" smtClean="0"/>
              <a:t>20</a:t>
            </a:fld>
            <a:endParaRPr lang="en-US"/>
          </a:p>
        </p:txBody>
      </p:sp>
      <p:sp>
        <p:nvSpPr>
          <p:cNvPr id="5" name="Date Placeholder 4">
            <a:extLst>
              <a:ext uri="{FF2B5EF4-FFF2-40B4-BE49-F238E27FC236}">
                <a16:creationId xmlns:a16="http://schemas.microsoft.com/office/drawing/2014/main" id="{9C161533-F69A-2A62-6545-61BA423BCC74}"/>
              </a:ext>
            </a:extLst>
          </p:cNvPr>
          <p:cNvSpPr>
            <a:spLocks noGrp="1"/>
          </p:cNvSpPr>
          <p:nvPr>
            <p:ph type="dt" idx="1"/>
          </p:nvPr>
        </p:nvSpPr>
        <p:spPr/>
        <p:txBody>
          <a:bodyPr/>
          <a:lstStyle/>
          <a:p>
            <a:r>
              <a:rPr lang="en-US"/>
              <a:t>11/12/2023 pm</a:t>
            </a:r>
          </a:p>
        </p:txBody>
      </p:sp>
      <p:sp>
        <p:nvSpPr>
          <p:cNvPr id="6" name="Footer Placeholder 5">
            <a:extLst>
              <a:ext uri="{FF2B5EF4-FFF2-40B4-BE49-F238E27FC236}">
                <a16:creationId xmlns:a16="http://schemas.microsoft.com/office/drawing/2014/main" id="{6C3EEB78-53F0-3158-23E8-D7B5A07800B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47764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Luke 11:1-4</a:t>
            </a:r>
            <a:r>
              <a:rPr lang="en-US" dirty="0"/>
              <a:t> – “1 And it came to pass, as he was praying in a certain place, that when he ceased, one of his disciples said unto him, Lord, </a:t>
            </a:r>
            <a:r>
              <a:rPr lang="en-US" b="1" dirty="0"/>
              <a:t>teach us to pray</a:t>
            </a:r>
            <a:r>
              <a:rPr lang="en-US" dirty="0"/>
              <a:t>, even as John also taught his disciples.”</a:t>
            </a:r>
          </a:p>
        </p:txBody>
      </p:sp>
      <p:sp>
        <p:nvSpPr>
          <p:cNvPr id="4" name="Slide Number Placeholder 3"/>
          <p:cNvSpPr>
            <a:spLocks noGrp="1"/>
          </p:cNvSpPr>
          <p:nvPr>
            <p:ph type="sldNum" sz="quarter" idx="5"/>
          </p:nvPr>
        </p:nvSpPr>
        <p:spPr/>
        <p:txBody>
          <a:bodyPr/>
          <a:lstStyle/>
          <a:p>
            <a:fld id="{437C3B5F-B28F-4334-8A28-F45436EDC132}" type="slidenum">
              <a:rPr lang="en-US" smtClean="0"/>
              <a:t>2</a:t>
            </a:fld>
            <a:endParaRPr lang="en-US"/>
          </a:p>
        </p:txBody>
      </p:sp>
      <p:sp>
        <p:nvSpPr>
          <p:cNvPr id="5" name="Date Placeholder 4">
            <a:extLst>
              <a:ext uri="{FF2B5EF4-FFF2-40B4-BE49-F238E27FC236}">
                <a16:creationId xmlns:a16="http://schemas.microsoft.com/office/drawing/2014/main" id="{B2CD5DA8-4C19-A1CD-8D51-CF9CCF62BA77}"/>
              </a:ext>
            </a:extLst>
          </p:cNvPr>
          <p:cNvSpPr>
            <a:spLocks noGrp="1"/>
          </p:cNvSpPr>
          <p:nvPr>
            <p:ph type="dt" idx="1"/>
          </p:nvPr>
        </p:nvSpPr>
        <p:spPr/>
        <p:txBody>
          <a:bodyPr/>
          <a:lstStyle/>
          <a:p>
            <a:r>
              <a:rPr lang="en-US"/>
              <a:t>11/12/2023 pm</a:t>
            </a:r>
          </a:p>
        </p:txBody>
      </p:sp>
      <p:sp>
        <p:nvSpPr>
          <p:cNvPr id="6" name="Footer Placeholder 5">
            <a:extLst>
              <a:ext uri="{FF2B5EF4-FFF2-40B4-BE49-F238E27FC236}">
                <a16:creationId xmlns:a16="http://schemas.microsoft.com/office/drawing/2014/main" id="{42308F05-4B4A-CB7D-EDA1-2E997150F70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5470043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Corinthians 14:14-16</a:t>
            </a:r>
            <a:r>
              <a:rPr lang="en-US" dirty="0"/>
              <a:t> – “14 For if I pray in a tongue, my spirit prayeth, but my understanding is unfruitful. 15 What is it then? I will pray with the spirit, and I will pray with the understanding also: I will sing with the spirit, and I will sing with the understanding also. 16 Else if thou bless with the spirit, how shall he that filleth the place of the unlearned say the Amen at thy giving of thanks, </a:t>
            </a:r>
            <a:r>
              <a:rPr lang="en-US" b="1" dirty="0"/>
              <a:t>seeing he knoweth not what thou sayest</a:t>
            </a:r>
            <a:r>
              <a:rPr lang="en-US" dirty="0"/>
              <a:t>?”</a:t>
            </a:r>
          </a:p>
        </p:txBody>
      </p:sp>
      <p:sp>
        <p:nvSpPr>
          <p:cNvPr id="4" name="Slide Number Placeholder 3"/>
          <p:cNvSpPr>
            <a:spLocks noGrp="1"/>
          </p:cNvSpPr>
          <p:nvPr>
            <p:ph type="sldNum" sz="quarter" idx="5"/>
          </p:nvPr>
        </p:nvSpPr>
        <p:spPr/>
        <p:txBody>
          <a:bodyPr/>
          <a:lstStyle/>
          <a:p>
            <a:fld id="{437C3B5F-B28F-4334-8A28-F45436EDC132}" type="slidenum">
              <a:rPr lang="en-US" smtClean="0"/>
              <a:t>21</a:t>
            </a:fld>
            <a:endParaRPr lang="en-US"/>
          </a:p>
        </p:txBody>
      </p:sp>
      <p:sp>
        <p:nvSpPr>
          <p:cNvPr id="5" name="Date Placeholder 4">
            <a:extLst>
              <a:ext uri="{FF2B5EF4-FFF2-40B4-BE49-F238E27FC236}">
                <a16:creationId xmlns:a16="http://schemas.microsoft.com/office/drawing/2014/main" id="{17B3870F-45F6-70EB-04CF-95B06E099C23}"/>
              </a:ext>
            </a:extLst>
          </p:cNvPr>
          <p:cNvSpPr>
            <a:spLocks noGrp="1"/>
          </p:cNvSpPr>
          <p:nvPr>
            <p:ph type="dt" idx="1"/>
          </p:nvPr>
        </p:nvSpPr>
        <p:spPr/>
        <p:txBody>
          <a:bodyPr/>
          <a:lstStyle/>
          <a:p>
            <a:r>
              <a:rPr lang="en-US"/>
              <a:t>11/12/2023 pm</a:t>
            </a:r>
          </a:p>
        </p:txBody>
      </p:sp>
      <p:sp>
        <p:nvSpPr>
          <p:cNvPr id="6" name="Footer Placeholder 5">
            <a:extLst>
              <a:ext uri="{FF2B5EF4-FFF2-40B4-BE49-F238E27FC236}">
                <a16:creationId xmlns:a16="http://schemas.microsoft.com/office/drawing/2014/main" id="{8B921E58-77A9-8FBE-26AA-5C232CF20D7B}"/>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091372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7C3B5F-B28F-4334-8A28-F45436EDC132}" type="slidenum">
              <a:rPr lang="en-US" smtClean="0"/>
              <a:t>22</a:t>
            </a:fld>
            <a:endParaRPr lang="en-US"/>
          </a:p>
        </p:txBody>
      </p:sp>
      <p:sp>
        <p:nvSpPr>
          <p:cNvPr id="5" name="Date Placeholder 4">
            <a:extLst>
              <a:ext uri="{FF2B5EF4-FFF2-40B4-BE49-F238E27FC236}">
                <a16:creationId xmlns:a16="http://schemas.microsoft.com/office/drawing/2014/main" id="{F50EC7B4-8D55-AB88-71EF-0A7406187627}"/>
              </a:ext>
            </a:extLst>
          </p:cNvPr>
          <p:cNvSpPr>
            <a:spLocks noGrp="1"/>
          </p:cNvSpPr>
          <p:nvPr>
            <p:ph type="dt" idx="1"/>
          </p:nvPr>
        </p:nvSpPr>
        <p:spPr/>
        <p:txBody>
          <a:bodyPr/>
          <a:lstStyle/>
          <a:p>
            <a:r>
              <a:rPr lang="en-US"/>
              <a:t>11/12/2023 pm</a:t>
            </a:r>
          </a:p>
        </p:txBody>
      </p:sp>
      <p:sp>
        <p:nvSpPr>
          <p:cNvPr id="6" name="Footer Placeholder 5">
            <a:extLst>
              <a:ext uri="{FF2B5EF4-FFF2-40B4-BE49-F238E27FC236}">
                <a16:creationId xmlns:a16="http://schemas.microsoft.com/office/drawing/2014/main" id="{9D6BCA66-800C-CC9F-3E95-8532DA50441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4264778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Luke 18:9-14</a:t>
            </a:r>
            <a:r>
              <a:rPr lang="en-US" dirty="0"/>
              <a:t> – “9 And he spake also this parable unto certain who trusted in themselves that they were righteous, and set all others at nought: 10 Two men went up into the temple to pray; the one a Pharisee, and the other a publican. 11 The Pharisee stood and prayed thus with himself, God, I thank thee, that I am not as the rest of men, extortioners, unjust, adulterers, or even as this publican. 12 I fast twice in the week; I give tithes of all that I get. 13 But the publican, standing afar off, would not lift up so much as his eyes unto heaven, but smote his breast, saying, God, be thou merciful to me a sinner. 14 I say unto you, This man went down to his house justified rather than the other: for </a:t>
            </a:r>
            <a:r>
              <a:rPr lang="en-US" b="1" dirty="0"/>
              <a:t>every one that exalteth himself shall be humbled</a:t>
            </a:r>
            <a:r>
              <a:rPr lang="en-US" dirty="0"/>
              <a:t>; but he that humbleth himself shall be exalted.”</a:t>
            </a:r>
          </a:p>
        </p:txBody>
      </p:sp>
      <p:sp>
        <p:nvSpPr>
          <p:cNvPr id="4" name="Slide Number Placeholder 3"/>
          <p:cNvSpPr>
            <a:spLocks noGrp="1"/>
          </p:cNvSpPr>
          <p:nvPr>
            <p:ph type="sldNum" sz="quarter" idx="5"/>
          </p:nvPr>
        </p:nvSpPr>
        <p:spPr/>
        <p:txBody>
          <a:bodyPr/>
          <a:lstStyle/>
          <a:p>
            <a:fld id="{437C3B5F-B28F-4334-8A28-F45436EDC132}" type="slidenum">
              <a:rPr lang="en-US" smtClean="0"/>
              <a:t>25</a:t>
            </a:fld>
            <a:endParaRPr lang="en-US"/>
          </a:p>
        </p:txBody>
      </p:sp>
      <p:sp>
        <p:nvSpPr>
          <p:cNvPr id="5" name="Date Placeholder 4">
            <a:extLst>
              <a:ext uri="{FF2B5EF4-FFF2-40B4-BE49-F238E27FC236}">
                <a16:creationId xmlns:a16="http://schemas.microsoft.com/office/drawing/2014/main" id="{6FCB8D74-0F91-7DF2-9C13-95A10BD7AD32}"/>
              </a:ext>
            </a:extLst>
          </p:cNvPr>
          <p:cNvSpPr>
            <a:spLocks noGrp="1"/>
          </p:cNvSpPr>
          <p:nvPr>
            <p:ph type="dt" idx="1"/>
          </p:nvPr>
        </p:nvSpPr>
        <p:spPr/>
        <p:txBody>
          <a:bodyPr/>
          <a:lstStyle/>
          <a:p>
            <a:r>
              <a:rPr lang="en-US"/>
              <a:t>11/12/2023 pm</a:t>
            </a:r>
          </a:p>
        </p:txBody>
      </p:sp>
      <p:sp>
        <p:nvSpPr>
          <p:cNvPr id="6" name="Footer Placeholder 5">
            <a:extLst>
              <a:ext uri="{FF2B5EF4-FFF2-40B4-BE49-F238E27FC236}">
                <a16:creationId xmlns:a16="http://schemas.microsoft.com/office/drawing/2014/main" id="{828EDEC3-6A83-E76B-1A13-E2D7B3A08E1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827907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Hebrews 4:12-13</a:t>
            </a:r>
            <a:r>
              <a:rPr lang="en-US" dirty="0"/>
              <a:t> – “12 For the word of God is living, and active, and sharper than any two-edged sword, and piercing even to the dividing of soul and spirit, of both joints and marrow, and </a:t>
            </a:r>
            <a:r>
              <a:rPr lang="en-US" b="1" dirty="0"/>
              <a:t>quick to discern the thoughts and intents of the heart</a:t>
            </a:r>
            <a:r>
              <a:rPr lang="en-US" dirty="0"/>
              <a:t>. 13 And there is no creature that is not manifest in his sight: but all things are naked and laid open before the eyes of him with whom we have to do.”</a:t>
            </a:r>
          </a:p>
          <a:p>
            <a:r>
              <a:rPr lang="en-US" b="1" dirty="0"/>
              <a:t>Romans 8:26-27</a:t>
            </a:r>
            <a:r>
              <a:rPr lang="en-US" dirty="0"/>
              <a:t> – “26 And in like manner the Spirit also helpeth our infirmity: for we know not how to pray as we ought; but the Spirit himself maketh intercession for (us) with groanings which cannot be uttered; 27 and he that searcheth the hearts knoweth what is the mind of the Spirit, because he maketh intercession for the saints according to (the will of) God.”</a:t>
            </a:r>
          </a:p>
        </p:txBody>
      </p:sp>
      <p:sp>
        <p:nvSpPr>
          <p:cNvPr id="4" name="Slide Number Placeholder 3"/>
          <p:cNvSpPr>
            <a:spLocks noGrp="1"/>
          </p:cNvSpPr>
          <p:nvPr>
            <p:ph type="sldNum" sz="quarter" idx="5"/>
          </p:nvPr>
        </p:nvSpPr>
        <p:spPr/>
        <p:txBody>
          <a:bodyPr/>
          <a:lstStyle/>
          <a:p>
            <a:fld id="{437C3B5F-B28F-4334-8A28-F45436EDC132}" type="slidenum">
              <a:rPr lang="en-US" smtClean="0"/>
              <a:t>27</a:t>
            </a:fld>
            <a:endParaRPr lang="en-US"/>
          </a:p>
        </p:txBody>
      </p:sp>
      <p:sp>
        <p:nvSpPr>
          <p:cNvPr id="5" name="Date Placeholder 4">
            <a:extLst>
              <a:ext uri="{FF2B5EF4-FFF2-40B4-BE49-F238E27FC236}">
                <a16:creationId xmlns:a16="http://schemas.microsoft.com/office/drawing/2014/main" id="{C0A83163-F025-2758-F5E4-F893676CCC85}"/>
              </a:ext>
            </a:extLst>
          </p:cNvPr>
          <p:cNvSpPr>
            <a:spLocks noGrp="1"/>
          </p:cNvSpPr>
          <p:nvPr>
            <p:ph type="dt" idx="1"/>
          </p:nvPr>
        </p:nvSpPr>
        <p:spPr/>
        <p:txBody>
          <a:bodyPr/>
          <a:lstStyle/>
          <a:p>
            <a:r>
              <a:rPr lang="en-US"/>
              <a:t>11/12/2023 pm</a:t>
            </a:r>
          </a:p>
        </p:txBody>
      </p:sp>
      <p:sp>
        <p:nvSpPr>
          <p:cNvPr id="6" name="Footer Placeholder 5">
            <a:extLst>
              <a:ext uri="{FF2B5EF4-FFF2-40B4-BE49-F238E27FC236}">
                <a16:creationId xmlns:a16="http://schemas.microsoft.com/office/drawing/2014/main" id="{5D16EDB8-C34A-182E-9FE4-411A8A823A43}"/>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032444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F6487F-D95B-445D-A3C6-928C867C6A0B}" type="slidenum">
              <a:rPr lang="en-US"/>
              <a:pPr/>
              <a:t>28</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r>
              <a:rPr lang="en-US" b="1" dirty="0"/>
              <a:t>Romans 10:8</a:t>
            </a:r>
            <a:r>
              <a:rPr lang="en-US" dirty="0"/>
              <a:t> – “But what saith it? The word is nigh thee, in thy mouth, and in thy heart: that is, </a:t>
            </a:r>
            <a:r>
              <a:rPr lang="en-US" b="1" dirty="0"/>
              <a:t>the word of faith, which we preach</a:t>
            </a:r>
            <a:r>
              <a:rPr lang="en-US" dirty="0"/>
              <a:t>”</a:t>
            </a:r>
          </a:p>
          <a:p>
            <a:r>
              <a:rPr lang="en-US" b="1" dirty="0"/>
              <a:t>Romans 10:11</a:t>
            </a:r>
            <a:r>
              <a:rPr lang="en-US" dirty="0"/>
              <a:t> – “For the scripture saith, </a:t>
            </a:r>
            <a:r>
              <a:rPr lang="en-US" b="1" dirty="0"/>
              <a:t>Whosoever believeth on him</a:t>
            </a:r>
            <a:r>
              <a:rPr lang="en-US" dirty="0"/>
              <a:t> shall not be put to shame.”</a:t>
            </a:r>
          </a:p>
          <a:p>
            <a:r>
              <a:rPr lang="en-US" b="1" dirty="0"/>
              <a:t>Acts 3:19</a:t>
            </a:r>
            <a:r>
              <a:rPr lang="en-US" dirty="0"/>
              <a:t> – “</a:t>
            </a:r>
            <a:r>
              <a:rPr lang="en-US" b="1" dirty="0"/>
              <a:t>Repent</a:t>
            </a:r>
            <a:r>
              <a:rPr lang="en-US" dirty="0"/>
              <a:t> ye therefore, and </a:t>
            </a:r>
            <a:r>
              <a:rPr lang="en-US" b="1" dirty="0"/>
              <a:t>turn again</a:t>
            </a:r>
            <a:r>
              <a:rPr lang="en-US" dirty="0"/>
              <a:t>, that your sins may be blotted out, that so there may come seasons of refreshing from the presence of the Lord”</a:t>
            </a:r>
          </a:p>
          <a:p>
            <a:r>
              <a:rPr lang="en-US" b="1" dirty="0"/>
              <a:t>Romans 10:10</a:t>
            </a:r>
            <a:r>
              <a:rPr lang="en-US" dirty="0"/>
              <a:t> – “for with the heart man believeth unto righteousness; and </a:t>
            </a:r>
            <a:r>
              <a:rPr lang="en-US" b="1" dirty="0"/>
              <a:t>with the mouth confession is made</a:t>
            </a:r>
            <a:r>
              <a:rPr lang="en-US" dirty="0"/>
              <a:t> unto salvation.”</a:t>
            </a:r>
          </a:p>
          <a:p>
            <a:r>
              <a:rPr lang="en-US" b="1" dirty="0"/>
              <a:t>Acts 2:38</a:t>
            </a:r>
            <a:r>
              <a:rPr lang="en-US" dirty="0"/>
              <a:t> – “And Peter (said) unto them, Repent ye, and </a:t>
            </a:r>
            <a:r>
              <a:rPr lang="en-US" b="1" dirty="0"/>
              <a:t>be baptized</a:t>
            </a:r>
            <a:r>
              <a:rPr lang="en-US" dirty="0"/>
              <a:t> every one of you in the name of Jesus Christ </a:t>
            </a:r>
            <a:r>
              <a:rPr lang="en-US" b="1" dirty="0"/>
              <a:t>unto the remission of your sins</a:t>
            </a:r>
            <a:r>
              <a:rPr lang="en-US" dirty="0"/>
              <a:t>; and ye shall receive the gift of the Holy Spirit.”</a:t>
            </a:r>
          </a:p>
          <a:p>
            <a:r>
              <a:rPr lang="en-US" b="1" dirty="0"/>
              <a:t>Hebrews 3:12-14</a:t>
            </a:r>
            <a:r>
              <a:rPr lang="en-US" dirty="0"/>
              <a:t> – “12 Take heed, brethren, lest haply there shall be in any one of you an evil heart of unbelief, in falling away from the living God: 13 but exhort one another day by day, so long as it is called Today; lest any one of you be hardened by the deceitfulness of sin: 14 for we are become partakers of Christ, if we </a:t>
            </a:r>
            <a:r>
              <a:rPr lang="en-US" b="1" dirty="0"/>
              <a:t>hold fast the beginning of our confidence firm unto the end</a:t>
            </a:r>
            <a:r>
              <a:rPr lang="en-US" dirty="0"/>
              <a:t>”</a:t>
            </a:r>
          </a:p>
        </p:txBody>
      </p:sp>
      <p:sp>
        <p:nvSpPr>
          <p:cNvPr id="2" name="Date Placeholder 1">
            <a:extLst>
              <a:ext uri="{FF2B5EF4-FFF2-40B4-BE49-F238E27FC236}">
                <a16:creationId xmlns:a16="http://schemas.microsoft.com/office/drawing/2014/main" id="{5FA9642E-5FC1-6C4D-2C26-891459AFDA64}"/>
              </a:ext>
            </a:extLst>
          </p:cNvPr>
          <p:cNvSpPr>
            <a:spLocks noGrp="1"/>
          </p:cNvSpPr>
          <p:nvPr>
            <p:ph type="dt" idx="1"/>
          </p:nvPr>
        </p:nvSpPr>
        <p:spPr/>
        <p:txBody>
          <a:bodyPr/>
          <a:lstStyle/>
          <a:p>
            <a:r>
              <a:rPr lang="en-US"/>
              <a:t>11/12/2023 pm</a:t>
            </a:r>
          </a:p>
        </p:txBody>
      </p:sp>
      <p:sp>
        <p:nvSpPr>
          <p:cNvPr id="3" name="Footer Placeholder 2">
            <a:extLst>
              <a:ext uri="{FF2B5EF4-FFF2-40B4-BE49-F238E27FC236}">
                <a16:creationId xmlns:a16="http://schemas.microsoft.com/office/drawing/2014/main" id="{A8B998D4-40AE-AEBE-1A21-09C5BC6F0FAF}"/>
              </a:ext>
            </a:extLst>
          </p:cNvPr>
          <p:cNvSpPr>
            <a:spLocks noGrp="1"/>
          </p:cNvSpPr>
          <p:nvPr>
            <p:ph type="ftr" sz="quarter" idx="4"/>
          </p:nvPr>
        </p:nvSpPr>
        <p:spPr/>
        <p:txBody>
          <a:bodyPr/>
          <a:lstStyle/>
          <a:p>
            <a:r>
              <a:rPr lang="en-US"/>
              <a:t>Richard Lidh</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Luke 18:1-8</a:t>
            </a:r>
            <a:r>
              <a:rPr lang="en-US" dirty="0"/>
              <a:t> – “1 And he spake a parable unto them to the end that </a:t>
            </a:r>
            <a:r>
              <a:rPr lang="en-US" b="1" dirty="0"/>
              <a:t>they ought always to pray</a:t>
            </a:r>
            <a:r>
              <a:rPr lang="en-US" dirty="0"/>
              <a:t>, and not to faint; 2 saying, There was in a city a judge, who feared not God, and regarded not man: 3 and there was a widow in that city; and she came oft unto him, saying, Avenge me of mine adversary. 4 And he would not for a while: but afterward he said within himself, Though I fear not God, nor regard man; 5 yet because this widow troubleth me, I will avenge her, lest she wear me out by her continual coming. 6 And the Lord said, Hear what the unrighteous judge saith. 7 And shall not God avenge his elect, that cry to him day and night, and (yet) he is longsuffering over them? 8 I say unto you, that he will avenge them speedily. Nevertheless, when the Son of man cometh, shall he find faith on the earth?”</a:t>
            </a:r>
          </a:p>
          <a:p>
            <a:r>
              <a:rPr lang="en-US" b="1" dirty="0"/>
              <a:t>1 Peter 3:12</a:t>
            </a:r>
            <a:r>
              <a:rPr lang="en-US" dirty="0"/>
              <a:t> – “For the eyes of the Lord are upon the righteous, And </a:t>
            </a:r>
            <a:r>
              <a:rPr lang="en-US" b="1" dirty="0"/>
              <a:t>his ears unto their supplication</a:t>
            </a:r>
            <a:r>
              <a:rPr lang="en-US" dirty="0"/>
              <a:t>: But the face of the Lord is upon them that do evil.”</a:t>
            </a:r>
          </a:p>
        </p:txBody>
      </p:sp>
      <p:sp>
        <p:nvSpPr>
          <p:cNvPr id="4" name="Slide Number Placeholder 3"/>
          <p:cNvSpPr>
            <a:spLocks noGrp="1"/>
          </p:cNvSpPr>
          <p:nvPr>
            <p:ph type="sldNum" sz="quarter" idx="5"/>
          </p:nvPr>
        </p:nvSpPr>
        <p:spPr/>
        <p:txBody>
          <a:bodyPr/>
          <a:lstStyle/>
          <a:p>
            <a:fld id="{437C3B5F-B28F-4334-8A28-F45436EDC132}" type="slidenum">
              <a:rPr lang="en-US" smtClean="0"/>
              <a:t>3</a:t>
            </a:fld>
            <a:endParaRPr lang="en-US"/>
          </a:p>
        </p:txBody>
      </p:sp>
      <p:sp>
        <p:nvSpPr>
          <p:cNvPr id="5" name="Date Placeholder 4">
            <a:extLst>
              <a:ext uri="{FF2B5EF4-FFF2-40B4-BE49-F238E27FC236}">
                <a16:creationId xmlns:a16="http://schemas.microsoft.com/office/drawing/2014/main" id="{3968B608-CFD8-65D0-88A0-8C2B780672D2}"/>
              </a:ext>
            </a:extLst>
          </p:cNvPr>
          <p:cNvSpPr>
            <a:spLocks noGrp="1"/>
          </p:cNvSpPr>
          <p:nvPr>
            <p:ph type="dt" idx="1"/>
          </p:nvPr>
        </p:nvSpPr>
        <p:spPr/>
        <p:txBody>
          <a:bodyPr/>
          <a:lstStyle/>
          <a:p>
            <a:r>
              <a:rPr lang="en-US"/>
              <a:t>11/12/2023 pm</a:t>
            </a:r>
          </a:p>
        </p:txBody>
      </p:sp>
      <p:sp>
        <p:nvSpPr>
          <p:cNvPr id="6" name="Footer Placeholder 5">
            <a:extLst>
              <a:ext uri="{FF2B5EF4-FFF2-40B4-BE49-F238E27FC236}">
                <a16:creationId xmlns:a16="http://schemas.microsoft.com/office/drawing/2014/main" id="{3E979D24-7848-5730-BC03-51631242A112}"/>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086190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6:9-13</a:t>
            </a:r>
            <a:r>
              <a:rPr lang="en-US" dirty="0"/>
              <a:t> – “9 </a:t>
            </a:r>
            <a:r>
              <a:rPr lang="en-US" b="1" dirty="0"/>
              <a:t>After this manner therefore pray ye</a:t>
            </a:r>
            <a:r>
              <a:rPr lang="en-US" dirty="0"/>
              <a:t>. Our Father who art in heaven, Hallowed be thy name. 10 Thy kingdom come. Thy will be done, as in heaven, so on earth. 11 Give us this day our daily bread. 12 And forgive us our debts, as we also have forgiven our debtors. 13 And bring us not into temptation, but deliver us from the evil (one.)”</a:t>
            </a:r>
          </a:p>
        </p:txBody>
      </p:sp>
      <p:sp>
        <p:nvSpPr>
          <p:cNvPr id="4" name="Slide Number Placeholder 3"/>
          <p:cNvSpPr>
            <a:spLocks noGrp="1"/>
          </p:cNvSpPr>
          <p:nvPr>
            <p:ph type="sldNum" sz="quarter" idx="5"/>
          </p:nvPr>
        </p:nvSpPr>
        <p:spPr/>
        <p:txBody>
          <a:bodyPr/>
          <a:lstStyle/>
          <a:p>
            <a:fld id="{437C3B5F-B28F-4334-8A28-F45436EDC132}" type="slidenum">
              <a:rPr lang="en-US" smtClean="0"/>
              <a:t>4</a:t>
            </a:fld>
            <a:endParaRPr lang="en-US"/>
          </a:p>
        </p:txBody>
      </p:sp>
      <p:sp>
        <p:nvSpPr>
          <p:cNvPr id="5" name="Date Placeholder 4">
            <a:extLst>
              <a:ext uri="{FF2B5EF4-FFF2-40B4-BE49-F238E27FC236}">
                <a16:creationId xmlns:a16="http://schemas.microsoft.com/office/drawing/2014/main" id="{3F26DF07-DD97-F1BB-2047-BDE61505F296}"/>
              </a:ext>
            </a:extLst>
          </p:cNvPr>
          <p:cNvSpPr>
            <a:spLocks noGrp="1"/>
          </p:cNvSpPr>
          <p:nvPr>
            <p:ph type="dt" idx="1"/>
          </p:nvPr>
        </p:nvSpPr>
        <p:spPr/>
        <p:txBody>
          <a:bodyPr/>
          <a:lstStyle/>
          <a:p>
            <a:r>
              <a:rPr lang="en-US"/>
              <a:t>11/12/2023 pm</a:t>
            </a:r>
          </a:p>
        </p:txBody>
      </p:sp>
      <p:sp>
        <p:nvSpPr>
          <p:cNvPr id="6" name="Footer Placeholder 5">
            <a:extLst>
              <a:ext uri="{FF2B5EF4-FFF2-40B4-BE49-F238E27FC236}">
                <a16:creationId xmlns:a16="http://schemas.microsoft.com/office/drawing/2014/main" id="{9413C2AE-7F7A-404F-60BE-A83EAC8C8D72}"/>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583193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10:1</a:t>
            </a:r>
            <a:r>
              <a:rPr lang="en-US" dirty="0"/>
              <a:t> – “Brethren, </a:t>
            </a:r>
            <a:r>
              <a:rPr lang="en-US" b="1" dirty="0"/>
              <a:t>my heart's desire</a:t>
            </a:r>
            <a:r>
              <a:rPr lang="en-US" dirty="0"/>
              <a:t> and my supplication to God is for them, that they may be saved.”</a:t>
            </a:r>
          </a:p>
        </p:txBody>
      </p:sp>
      <p:sp>
        <p:nvSpPr>
          <p:cNvPr id="4" name="Slide Number Placeholder 3"/>
          <p:cNvSpPr>
            <a:spLocks noGrp="1"/>
          </p:cNvSpPr>
          <p:nvPr>
            <p:ph type="sldNum" sz="quarter" idx="5"/>
          </p:nvPr>
        </p:nvSpPr>
        <p:spPr/>
        <p:txBody>
          <a:bodyPr/>
          <a:lstStyle/>
          <a:p>
            <a:fld id="{437C3B5F-B28F-4334-8A28-F45436EDC132}" type="slidenum">
              <a:rPr lang="en-US" smtClean="0"/>
              <a:t>5</a:t>
            </a:fld>
            <a:endParaRPr lang="en-US"/>
          </a:p>
        </p:txBody>
      </p:sp>
      <p:sp>
        <p:nvSpPr>
          <p:cNvPr id="5" name="Date Placeholder 4">
            <a:extLst>
              <a:ext uri="{FF2B5EF4-FFF2-40B4-BE49-F238E27FC236}">
                <a16:creationId xmlns:a16="http://schemas.microsoft.com/office/drawing/2014/main" id="{2A5A5CA2-04FB-3552-14A2-E578A231B349}"/>
              </a:ext>
            </a:extLst>
          </p:cNvPr>
          <p:cNvSpPr>
            <a:spLocks noGrp="1"/>
          </p:cNvSpPr>
          <p:nvPr>
            <p:ph type="dt" idx="1"/>
          </p:nvPr>
        </p:nvSpPr>
        <p:spPr/>
        <p:txBody>
          <a:bodyPr/>
          <a:lstStyle/>
          <a:p>
            <a:r>
              <a:rPr lang="en-US"/>
              <a:t>11/12/2023 pm</a:t>
            </a:r>
          </a:p>
        </p:txBody>
      </p:sp>
      <p:sp>
        <p:nvSpPr>
          <p:cNvPr id="6" name="Footer Placeholder 5">
            <a:extLst>
              <a:ext uri="{FF2B5EF4-FFF2-40B4-BE49-F238E27FC236}">
                <a16:creationId xmlns:a16="http://schemas.microsoft.com/office/drawing/2014/main" id="{0BFA0AD1-3348-D82F-9116-1DC0634BF29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482715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6:9</a:t>
            </a:r>
            <a:r>
              <a:rPr lang="en-US" dirty="0"/>
              <a:t> – “After this manner therefore pray ye. Our Father who art in heaven, </a:t>
            </a:r>
            <a:r>
              <a:rPr lang="en-US" b="1" dirty="0"/>
              <a:t>Hallowed be thy name</a:t>
            </a:r>
            <a:r>
              <a:rPr lang="en-US" dirty="0"/>
              <a:t>.”</a:t>
            </a:r>
          </a:p>
          <a:p>
            <a:r>
              <a:rPr lang="en-US" b="1" dirty="0"/>
              <a:t>Isaiah 66:2</a:t>
            </a:r>
            <a:r>
              <a:rPr lang="en-US" dirty="0"/>
              <a:t> – “For all these things hath my hand made, and (so) all these things came to be, saith Jehovah: but to this man will I look, even </a:t>
            </a:r>
            <a:r>
              <a:rPr lang="en-US" b="1" dirty="0"/>
              <a:t>to him that is poor and of a contrite spirit</a:t>
            </a:r>
            <a:r>
              <a:rPr lang="en-US" dirty="0"/>
              <a:t>, and that trembleth at my word.”</a:t>
            </a:r>
          </a:p>
        </p:txBody>
      </p:sp>
      <p:sp>
        <p:nvSpPr>
          <p:cNvPr id="4" name="Slide Number Placeholder 3"/>
          <p:cNvSpPr>
            <a:spLocks noGrp="1"/>
          </p:cNvSpPr>
          <p:nvPr>
            <p:ph type="sldNum" sz="quarter" idx="5"/>
          </p:nvPr>
        </p:nvSpPr>
        <p:spPr/>
        <p:txBody>
          <a:bodyPr/>
          <a:lstStyle/>
          <a:p>
            <a:fld id="{437C3B5F-B28F-4334-8A28-F45436EDC132}" type="slidenum">
              <a:rPr lang="en-US" smtClean="0"/>
              <a:t>6</a:t>
            </a:fld>
            <a:endParaRPr lang="en-US"/>
          </a:p>
        </p:txBody>
      </p:sp>
      <p:sp>
        <p:nvSpPr>
          <p:cNvPr id="5" name="Date Placeholder 4">
            <a:extLst>
              <a:ext uri="{FF2B5EF4-FFF2-40B4-BE49-F238E27FC236}">
                <a16:creationId xmlns:a16="http://schemas.microsoft.com/office/drawing/2014/main" id="{C6A146AE-AA65-CA26-D313-CC556F3C90E7}"/>
              </a:ext>
            </a:extLst>
          </p:cNvPr>
          <p:cNvSpPr>
            <a:spLocks noGrp="1"/>
          </p:cNvSpPr>
          <p:nvPr>
            <p:ph type="dt" idx="1"/>
          </p:nvPr>
        </p:nvSpPr>
        <p:spPr/>
        <p:txBody>
          <a:bodyPr/>
          <a:lstStyle/>
          <a:p>
            <a:r>
              <a:rPr lang="en-US"/>
              <a:t>11/12/2023 pm</a:t>
            </a:r>
          </a:p>
        </p:txBody>
      </p:sp>
      <p:sp>
        <p:nvSpPr>
          <p:cNvPr id="6" name="Footer Placeholder 5">
            <a:extLst>
              <a:ext uri="{FF2B5EF4-FFF2-40B4-BE49-F238E27FC236}">
                <a16:creationId xmlns:a16="http://schemas.microsoft.com/office/drawing/2014/main" id="{867E5EF6-DAA9-707B-9A8F-EC3EC9C7D707}"/>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6183074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16:24-26</a:t>
            </a:r>
            <a:r>
              <a:rPr lang="en-US" dirty="0"/>
              <a:t> – “24 Hitherto have ye asked nothing in my name: ask, and ye shall receive, that your joy may be made full. 25 These things have I spoken unto you in dark sayings: the hour cometh, when I shall no more speak unto you in dark sayings, but shall tell you plainly of the Father. 26 In that day ye shall </a:t>
            </a:r>
            <a:r>
              <a:rPr lang="en-US" b="1" dirty="0"/>
              <a:t>ask in my name</a:t>
            </a:r>
            <a:r>
              <a:rPr lang="en-US" dirty="0"/>
              <a:t>: and I say not unto you, that I will pray the Father for you”</a:t>
            </a:r>
          </a:p>
        </p:txBody>
      </p:sp>
      <p:sp>
        <p:nvSpPr>
          <p:cNvPr id="4" name="Slide Number Placeholder 3"/>
          <p:cNvSpPr>
            <a:spLocks noGrp="1"/>
          </p:cNvSpPr>
          <p:nvPr>
            <p:ph type="sldNum" sz="quarter" idx="5"/>
          </p:nvPr>
        </p:nvSpPr>
        <p:spPr/>
        <p:txBody>
          <a:bodyPr/>
          <a:lstStyle/>
          <a:p>
            <a:fld id="{437C3B5F-B28F-4334-8A28-F45436EDC132}" type="slidenum">
              <a:rPr lang="en-US" smtClean="0"/>
              <a:t>7</a:t>
            </a:fld>
            <a:endParaRPr lang="en-US"/>
          </a:p>
        </p:txBody>
      </p:sp>
      <p:sp>
        <p:nvSpPr>
          <p:cNvPr id="5" name="Date Placeholder 4">
            <a:extLst>
              <a:ext uri="{FF2B5EF4-FFF2-40B4-BE49-F238E27FC236}">
                <a16:creationId xmlns:a16="http://schemas.microsoft.com/office/drawing/2014/main" id="{CFC029C5-7FED-A614-1897-67F96AAFED26}"/>
              </a:ext>
            </a:extLst>
          </p:cNvPr>
          <p:cNvSpPr>
            <a:spLocks noGrp="1"/>
          </p:cNvSpPr>
          <p:nvPr>
            <p:ph type="dt" idx="1"/>
          </p:nvPr>
        </p:nvSpPr>
        <p:spPr/>
        <p:txBody>
          <a:bodyPr/>
          <a:lstStyle/>
          <a:p>
            <a:r>
              <a:rPr lang="en-US"/>
              <a:t>11/12/2023 pm</a:t>
            </a:r>
          </a:p>
        </p:txBody>
      </p:sp>
      <p:sp>
        <p:nvSpPr>
          <p:cNvPr id="6" name="Footer Placeholder 5">
            <a:extLst>
              <a:ext uri="{FF2B5EF4-FFF2-40B4-BE49-F238E27FC236}">
                <a16:creationId xmlns:a16="http://schemas.microsoft.com/office/drawing/2014/main" id="{163CD9C6-69C1-D830-6432-1923C1338EC7}"/>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6673633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6:5</a:t>
            </a:r>
            <a:r>
              <a:rPr lang="en-US" dirty="0"/>
              <a:t> – “And when ye pray, </a:t>
            </a:r>
            <a:r>
              <a:rPr lang="en-US" b="1" dirty="0"/>
              <a:t>ye shall not be as the hypocrites</a:t>
            </a:r>
            <a:r>
              <a:rPr lang="en-US" dirty="0"/>
              <a:t>: for they love to stand and pray in the synagogues and in the corners of the streets, that they may be seen of men. Verily I say unto you, They have received their reward.”</a:t>
            </a:r>
          </a:p>
        </p:txBody>
      </p:sp>
      <p:sp>
        <p:nvSpPr>
          <p:cNvPr id="4" name="Slide Number Placeholder 3"/>
          <p:cNvSpPr>
            <a:spLocks noGrp="1"/>
          </p:cNvSpPr>
          <p:nvPr>
            <p:ph type="sldNum" sz="quarter" idx="5"/>
          </p:nvPr>
        </p:nvSpPr>
        <p:spPr/>
        <p:txBody>
          <a:bodyPr/>
          <a:lstStyle/>
          <a:p>
            <a:fld id="{437C3B5F-B28F-4334-8A28-F45436EDC132}" type="slidenum">
              <a:rPr lang="en-US" smtClean="0"/>
              <a:t>8</a:t>
            </a:fld>
            <a:endParaRPr lang="en-US"/>
          </a:p>
        </p:txBody>
      </p:sp>
      <p:sp>
        <p:nvSpPr>
          <p:cNvPr id="5" name="Date Placeholder 4">
            <a:extLst>
              <a:ext uri="{FF2B5EF4-FFF2-40B4-BE49-F238E27FC236}">
                <a16:creationId xmlns:a16="http://schemas.microsoft.com/office/drawing/2014/main" id="{CC9AB159-CFB2-1D7F-3A5F-32040E6E176D}"/>
              </a:ext>
            </a:extLst>
          </p:cNvPr>
          <p:cNvSpPr>
            <a:spLocks noGrp="1"/>
          </p:cNvSpPr>
          <p:nvPr>
            <p:ph type="dt" idx="1"/>
          </p:nvPr>
        </p:nvSpPr>
        <p:spPr/>
        <p:txBody>
          <a:bodyPr/>
          <a:lstStyle/>
          <a:p>
            <a:r>
              <a:rPr lang="en-US"/>
              <a:t>11/12/2023 pm</a:t>
            </a:r>
          </a:p>
        </p:txBody>
      </p:sp>
      <p:sp>
        <p:nvSpPr>
          <p:cNvPr id="6" name="Footer Placeholder 5">
            <a:extLst>
              <a:ext uri="{FF2B5EF4-FFF2-40B4-BE49-F238E27FC236}">
                <a16:creationId xmlns:a16="http://schemas.microsoft.com/office/drawing/2014/main" id="{87FABF9D-4219-C045-91D4-6E4280F64EBA}"/>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6825228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6:10</a:t>
            </a:r>
            <a:r>
              <a:rPr lang="en-US" dirty="0"/>
              <a:t> – “Thy kingdom come. </a:t>
            </a:r>
            <a:r>
              <a:rPr lang="en-US" b="1" dirty="0"/>
              <a:t>Thy will be done</a:t>
            </a:r>
            <a:r>
              <a:rPr lang="en-US" dirty="0"/>
              <a:t>, as in heaven, so on earth.”</a:t>
            </a:r>
          </a:p>
          <a:p>
            <a:r>
              <a:rPr lang="en-US" b="1" dirty="0"/>
              <a:t>I John 5:14</a:t>
            </a:r>
            <a:r>
              <a:rPr lang="en-US" dirty="0"/>
              <a:t> – “And this is the boldness which we have toward him, that, </a:t>
            </a:r>
            <a:r>
              <a:rPr lang="en-US" b="1" dirty="0"/>
              <a:t>if we ask anything according to his will</a:t>
            </a:r>
            <a:r>
              <a:rPr lang="en-US" dirty="0"/>
              <a:t>, he heareth us”</a:t>
            </a:r>
          </a:p>
        </p:txBody>
      </p:sp>
      <p:sp>
        <p:nvSpPr>
          <p:cNvPr id="4" name="Slide Number Placeholder 3"/>
          <p:cNvSpPr>
            <a:spLocks noGrp="1"/>
          </p:cNvSpPr>
          <p:nvPr>
            <p:ph type="sldNum" sz="quarter" idx="5"/>
          </p:nvPr>
        </p:nvSpPr>
        <p:spPr/>
        <p:txBody>
          <a:bodyPr/>
          <a:lstStyle/>
          <a:p>
            <a:fld id="{437C3B5F-B28F-4334-8A28-F45436EDC132}" type="slidenum">
              <a:rPr lang="en-US" smtClean="0"/>
              <a:t>9</a:t>
            </a:fld>
            <a:endParaRPr lang="en-US"/>
          </a:p>
        </p:txBody>
      </p:sp>
      <p:sp>
        <p:nvSpPr>
          <p:cNvPr id="5" name="Date Placeholder 4">
            <a:extLst>
              <a:ext uri="{FF2B5EF4-FFF2-40B4-BE49-F238E27FC236}">
                <a16:creationId xmlns:a16="http://schemas.microsoft.com/office/drawing/2014/main" id="{9C3DA37A-871E-F2A0-E843-76218B1C15F1}"/>
              </a:ext>
            </a:extLst>
          </p:cNvPr>
          <p:cNvSpPr>
            <a:spLocks noGrp="1"/>
          </p:cNvSpPr>
          <p:nvPr>
            <p:ph type="dt" idx="1"/>
          </p:nvPr>
        </p:nvSpPr>
        <p:spPr/>
        <p:txBody>
          <a:bodyPr/>
          <a:lstStyle/>
          <a:p>
            <a:r>
              <a:rPr lang="en-US"/>
              <a:t>11/12/2023 pm</a:t>
            </a:r>
          </a:p>
        </p:txBody>
      </p:sp>
      <p:sp>
        <p:nvSpPr>
          <p:cNvPr id="6" name="Footer Placeholder 5">
            <a:extLst>
              <a:ext uri="{FF2B5EF4-FFF2-40B4-BE49-F238E27FC236}">
                <a16:creationId xmlns:a16="http://schemas.microsoft.com/office/drawing/2014/main" id="{010D6BCD-86EB-8A81-212C-E9E6A74CE4C3}"/>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329662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3175" y="4267200"/>
            <a:ext cx="9140825" cy="2590800"/>
            <a:chOff x="2" y="2688"/>
            <a:chExt cx="5758" cy="1632"/>
          </a:xfrm>
        </p:grpSpPr>
        <p:sp>
          <p:nvSpPr>
            <p:cNvPr id="5123"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grpSp>
          <p:nvGrpSpPr>
            <p:cNvPr id="5124" name="Group 4"/>
            <p:cNvGrpSpPr>
              <a:grpSpLocks/>
            </p:cNvGrpSpPr>
            <p:nvPr userDrawn="1"/>
          </p:nvGrpSpPr>
          <p:grpSpPr bwMode="auto">
            <a:xfrm>
              <a:off x="3528" y="3715"/>
              <a:ext cx="792" cy="521"/>
              <a:chOff x="3527" y="3715"/>
              <a:chExt cx="792" cy="521"/>
            </a:xfrm>
          </p:grpSpPr>
          <p:sp>
            <p:nvSpPr>
              <p:cNvPr id="5125"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en-US" dirty="0"/>
              </a:p>
            </p:txBody>
          </p:sp>
          <p:sp>
            <p:nvSpPr>
              <p:cNvPr id="5126"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en-US" dirty="0"/>
              </a:p>
            </p:txBody>
          </p:sp>
          <p:sp>
            <p:nvSpPr>
              <p:cNvPr id="5127"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5128"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dirty="0"/>
              </a:p>
            </p:txBody>
          </p:sp>
          <p:sp>
            <p:nvSpPr>
              <p:cNvPr id="5129"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5130"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en-US" dirty="0"/>
              </a:p>
            </p:txBody>
          </p:sp>
          <p:sp>
            <p:nvSpPr>
              <p:cNvPr id="5131"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en-US" dirty="0"/>
              </a:p>
            </p:txBody>
          </p:sp>
          <p:sp>
            <p:nvSpPr>
              <p:cNvPr id="5132"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5133"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en-US" dirty="0"/>
              </a:p>
            </p:txBody>
          </p:sp>
          <p:sp>
            <p:nvSpPr>
              <p:cNvPr id="5134"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en-US" dirty="0"/>
              </a:p>
            </p:txBody>
          </p:sp>
          <p:sp>
            <p:nvSpPr>
              <p:cNvPr id="5135"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grpSp>
        <p:grpSp>
          <p:nvGrpSpPr>
            <p:cNvPr id="5136" name="Group 16"/>
            <p:cNvGrpSpPr>
              <a:grpSpLocks/>
            </p:cNvGrpSpPr>
            <p:nvPr userDrawn="1"/>
          </p:nvGrpSpPr>
          <p:grpSpPr bwMode="auto">
            <a:xfrm>
              <a:off x="1776" y="3631"/>
              <a:ext cx="1626" cy="683"/>
              <a:chOff x="1776" y="3631"/>
              <a:chExt cx="1626" cy="683"/>
            </a:xfrm>
          </p:grpSpPr>
          <p:sp>
            <p:nvSpPr>
              <p:cNvPr id="5137"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en-US" dirty="0"/>
              </a:p>
            </p:txBody>
          </p:sp>
          <p:sp>
            <p:nvSpPr>
              <p:cNvPr id="5138"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en-US" dirty="0"/>
              </a:p>
            </p:txBody>
          </p:sp>
          <p:sp>
            <p:nvSpPr>
              <p:cNvPr id="5139"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en-US" dirty="0"/>
              </a:p>
            </p:txBody>
          </p:sp>
          <p:sp>
            <p:nvSpPr>
              <p:cNvPr id="5140"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dirty="0"/>
              </a:p>
            </p:txBody>
          </p:sp>
          <p:sp>
            <p:nvSpPr>
              <p:cNvPr id="5141"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sp>
            <p:nvSpPr>
              <p:cNvPr id="5142"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dirty="0"/>
              </a:p>
            </p:txBody>
          </p:sp>
          <p:sp>
            <p:nvSpPr>
              <p:cNvPr id="5143"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en-US" dirty="0"/>
              </a:p>
            </p:txBody>
          </p:sp>
          <p:sp>
            <p:nvSpPr>
              <p:cNvPr id="5144"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en-US" dirty="0"/>
              </a:p>
            </p:txBody>
          </p:sp>
          <p:sp>
            <p:nvSpPr>
              <p:cNvPr id="5145"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en-US" dirty="0"/>
              </a:p>
            </p:txBody>
          </p:sp>
          <p:sp>
            <p:nvSpPr>
              <p:cNvPr id="5146"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en-US" dirty="0"/>
              </a:p>
            </p:txBody>
          </p:sp>
          <p:sp>
            <p:nvSpPr>
              <p:cNvPr id="5147"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en-US" dirty="0"/>
              </a:p>
            </p:txBody>
          </p:sp>
          <p:sp>
            <p:nvSpPr>
              <p:cNvPr id="5148"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en-US" dirty="0"/>
              </a:p>
            </p:txBody>
          </p:sp>
          <p:sp>
            <p:nvSpPr>
              <p:cNvPr id="5149"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en-US" dirty="0"/>
              </a:p>
            </p:txBody>
          </p:sp>
          <p:sp>
            <p:nvSpPr>
              <p:cNvPr id="5150"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en-US" dirty="0"/>
              </a:p>
            </p:txBody>
          </p:sp>
          <p:sp>
            <p:nvSpPr>
              <p:cNvPr id="5151"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5152"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5153"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5154"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en-US" dirty="0"/>
              </a:p>
            </p:txBody>
          </p:sp>
        </p:grpSp>
        <p:grpSp>
          <p:nvGrpSpPr>
            <p:cNvPr id="5155" name="Group 35"/>
            <p:cNvGrpSpPr>
              <a:grpSpLocks/>
            </p:cNvGrpSpPr>
            <p:nvPr userDrawn="1"/>
          </p:nvGrpSpPr>
          <p:grpSpPr bwMode="auto">
            <a:xfrm>
              <a:off x="4128" y="3360"/>
              <a:ext cx="1351" cy="821"/>
              <a:chOff x="4128" y="3360"/>
              <a:chExt cx="1351" cy="821"/>
            </a:xfrm>
          </p:grpSpPr>
          <p:sp>
            <p:nvSpPr>
              <p:cNvPr id="5156"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5157"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5158"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en-US" dirty="0"/>
              </a:p>
            </p:txBody>
          </p:sp>
          <p:sp>
            <p:nvSpPr>
              <p:cNvPr id="5159"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5160"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5161"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5162"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5163" name="Freeform 43"/>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en-US" dirty="0"/>
              </a:p>
            </p:txBody>
          </p:sp>
          <p:sp>
            <p:nvSpPr>
              <p:cNvPr id="5164"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en-US" dirty="0"/>
              </a:p>
            </p:txBody>
          </p:sp>
          <p:sp>
            <p:nvSpPr>
              <p:cNvPr id="5165"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5166"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5167"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en-US" dirty="0"/>
              </a:p>
            </p:txBody>
          </p:sp>
          <p:sp>
            <p:nvSpPr>
              <p:cNvPr id="5168"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en-US" dirty="0"/>
              </a:p>
            </p:txBody>
          </p:sp>
          <p:sp>
            <p:nvSpPr>
              <p:cNvPr id="5169"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5170"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sp>
            <p:nvSpPr>
              <p:cNvPr id="5171"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5172"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dirty="0"/>
              </a:p>
            </p:txBody>
          </p:sp>
        </p:grpSp>
        <p:grpSp>
          <p:nvGrpSpPr>
            <p:cNvPr id="5173" name="Group 53"/>
            <p:cNvGrpSpPr>
              <a:grpSpLocks/>
            </p:cNvGrpSpPr>
            <p:nvPr userDrawn="1"/>
          </p:nvGrpSpPr>
          <p:grpSpPr bwMode="auto">
            <a:xfrm>
              <a:off x="5280" y="3024"/>
              <a:ext cx="425" cy="258"/>
              <a:chOff x="5280" y="3024"/>
              <a:chExt cx="425" cy="258"/>
            </a:xfrm>
          </p:grpSpPr>
          <p:sp>
            <p:nvSpPr>
              <p:cNvPr id="5174" name="Freeform 54"/>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5175" name="Freeform 55"/>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5176" name="Freeform 56"/>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5177" name="Freeform 57"/>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5178" name="Freeform 58"/>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sp>
            <p:nvSpPr>
              <p:cNvPr id="5179" name="Freeform 59"/>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sp>
            <p:nvSpPr>
              <p:cNvPr id="5180" name="Freeform 60"/>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grpSp>
            <p:nvGrpSpPr>
              <p:cNvPr id="5181" name="Group 61"/>
              <p:cNvGrpSpPr>
                <a:grpSpLocks/>
              </p:cNvGrpSpPr>
              <p:nvPr/>
            </p:nvGrpSpPr>
            <p:grpSpPr bwMode="auto">
              <a:xfrm>
                <a:off x="5381" y="3085"/>
                <a:ext cx="227" cy="132"/>
                <a:chOff x="5381" y="3085"/>
                <a:chExt cx="227" cy="132"/>
              </a:xfrm>
            </p:grpSpPr>
            <p:sp>
              <p:nvSpPr>
                <p:cNvPr id="5182"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dirty="0"/>
                </a:p>
              </p:txBody>
            </p:sp>
            <p:sp>
              <p:nvSpPr>
                <p:cNvPr id="5183"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dirty="0"/>
                </a:p>
              </p:txBody>
            </p:sp>
            <p:sp>
              <p:nvSpPr>
                <p:cNvPr id="5184"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dirty="0"/>
                </a:p>
              </p:txBody>
            </p:sp>
            <p:sp>
              <p:nvSpPr>
                <p:cNvPr id="5185"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dirty="0"/>
                </a:p>
              </p:txBody>
            </p:sp>
          </p:grpSp>
        </p:grpSp>
      </p:grpSp>
      <p:sp>
        <p:nvSpPr>
          <p:cNvPr id="5186"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5187"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5188" name="Rectangle 68"/>
          <p:cNvSpPr>
            <a:spLocks noGrp="1" noChangeArrowheads="1"/>
          </p:cNvSpPr>
          <p:nvPr>
            <p:ph type="dt" sz="quarter" idx="2"/>
          </p:nvPr>
        </p:nvSpPr>
        <p:spPr>
          <a:xfrm>
            <a:off x="457200" y="6248400"/>
            <a:ext cx="2133600" cy="457200"/>
          </a:xfrm>
        </p:spPr>
        <p:txBody>
          <a:bodyPr/>
          <a:lstStyle>
            <a:lvl1pPr>
              <a:defRPr/>
            </a:lvl1pPr>
          </a:lstStyle>
          <a:p>
            <a:endParaRPr lang="en-US" dirty="0"/>
          </a:p>
        </p:txBody>
      </p:sp>
      <p:sp>
        <p:nvSpPr>
          <p:cNvPr id="5189" name="Rectangle 69"/>
          <p:cNvSpPr>
            <a:spLocks noGrp="1" noChangeArrowheads="1"/>
          </p:cNvSpPr>
          <p:nvPr>
            <p:ph type="ftr" sz="quarter" idx="3"/>
          </p:nvPr>
        </p:nvSpPr>
        <p:spPr>
          <a:xfrm>
            <a:off x="3124200" y="6248400"/>
            <a:ext cx="2895600" cy="457200"/>
          </a:xfrm>
        </p:spPr>
        <p:txBody>
          <a:bodyPr/>
          <a:lstStyle>
            <a:lvl1pPr>
              <a:defRPr/>
            </a:lvl1pPr>
          </a:lstStyle>
          <a:p>
            <a:endParaRPr lang="en-US" dirty="0"/>
          </a:p>
        </p:txBody>
      </p:sp>
      <p:sp>
        <p:nvSpPr>
          <p:cNvPr id="5190" name="Rectangle 70"/>
          <p:cNvSpPr>
            <a:spLocks noGrp="1" noChangeArrowheads="1"/>
          </p:cNvSpPr>
          <p:nvPr>
            <p:ph type="sldNum" sz="quarter" idx="4"/>
          </p:nvPr>
        </p:nvSpPr>
        <p:spPr>
          <a:xfrm>
            <a:off x="6553200" y="6248400"/>
            <a:ext cx="2133600" cy="457200"/>
          </a:xfrm>
        </p:spPr>
        <p:txBody>
          <a:bodyPr/>
          <a:lstStyle>
            <a:lvl1pPr>
              <a:defRPr/>
            </a:lvl1pPr>
          </a:lstStyle>
          <a:p>
            <a:fld id="{6D7FE238-6ABD-442B-BEAF-9E1157202626}"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AAA36B55-2853-4B7F-842A-99DA3AEB1416}"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483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2627E43-6945-484E-92A5-13F29477F158}"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702B6160-4198-4759-87F6-602BE9A7D80E}"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C2820370-D790-4AE2-B44B-301B7AA82268}"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A35ED71A-0B64-4DE4-8BFE-768D9B2D9BEF}"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66712DA4-EE7F-4A42-AFB8-4C760F355D80}"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3987BF5F-66BB-41B6-9C90-6A58B5946D51}"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857DEC1D-B546-4BEA-9372-E2A7886861CF}"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A365D922-2272-43C5-8165-3D7CACF0AA5F}"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41FC9206-19C1-4F6B-8581-9A333FD12BDA}"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endParaRPr lang="en-US" dirty="0"/>
          </a:p>
        </p:txBody>
      </p:sp>
      <p:grpSp>
        <p:nvGrpSpPr>
          <p:cNvPr id="4099" name="Group 3"/>
          <p:cNvGrpSpPr>
            <a:grpSpLocks/>
          </p:cNvGrpSpPr>
          <p:nvPr/>
        </p:nvGrpSpPr>
        <p:grpSpPr bwMode="auto">
          <a:xfrm>
            <a:off x="3175" y="4267200"/>
            <a:ext cx="9140825" cy="2590800"/>
            <a:chOff x="2" y="2688"/>
            <a:chExt cx="5758" cy="1632"/>
          </a:xfrm>
        </p:grpSpPr>
        <p:sp>
          <p:nvSpPr>
            <p:cNvPr id="4100" name="Freeform 4"/>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grpSp>
          <p:nvGrpSpPr>
            <p:cNvPr id="4101" name="Group 5"/>
            <p:cNvGrpSpPr>
              <a:grpSpLocks/>
            </p:cNvGrpSpPr>
            <p:nvPr userDrawn="1"/>
          </p:nvGrpSpPr>
          <p:grpSpPr bwMode="auto">
            <a:xfrm>
              <a:off x="3528" y="3715"/>
              <a:ext cx="792" cy="521"/>
              <a:chOff x="3527" y="3715"/>
              <a:chExt cx="792" cy="521"/>
            </a:xfrm>
          </p:grpSpPr>
          <p:sp>
            <p:nvSpPr>
              <p:cNvPr id="4102"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en-US" dirty="0"/>
              </a:p>
            </p:txBody>
          </p:sp>
          <p:sp>
            <p:nvSpPr>
              <p:cNvPr id="4103"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en-US" dirty="0"/>
              </a:p>
            </p:txBody>
          </p:sp>
          <p:sp>
            <p:nvSpPr>
              <p:cNvPr id="4104"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4105"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dirty="0"/>
              </a:p>
            </p:txBody>
          </p:sp>
          <p:sp>
            <p:nvSpPr>
              <p:cNvPr id="4106"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4107"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en-US" dirty="0"/>
              </a:p>
            </p:txBody>
          </p:sp>
          <p:sp>
            <p:nvSpPr>
              <p:cNvPr id="4108"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en-US" dirty="0"/>
              </a:p>
            </p:txBody>
          </p:sp>
          <p:sp>
            <p:nvSpPr>
              <p:cNvPr id="4109"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4110"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en-US" dirty="0"/>
              </a:p>
            </p:txBody>
          </p:sp>
          <p:sp>
            <p:nvSpPr>
              <p:cNvPr id="4111"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en-US" dirty="0"/>
              </a:p>
            </p:txBody>
          </p:sp>
          <p:sp>
            <p:nvSpPr>
              <p:cNvPr id="4112"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grpSp>
        <p:grpSp>
          <p:nvGrpSpPr>
            <p:cNvPr id="4113" name="Group 17"/>
            <p:cNvGrpSpPr>
              <a:grpSpLocks/>
            </p:cNvGrpSpPr>
            <p:nvPr userDrawn="1"/>
          </p:nvGrpSpPr>
          <p:grpSpPr bwMode="auto">
            <a:xfrm>
              <a:off x="1776" y="3631"/>
              <a:ext cx="1626" cy="683"/>
              <a:chOff x="1776" y="3631"/>
              <a:chExt cx="1626" cy="683"/>
            </a:xfrm>
          </p:grpSpPr>
          <p:sp>
            <p:nvSpPr>
              <p:cNvPr id="4114"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en-US" dirty="0"/>
              </a:p>
            </p:txBody>
          </p:sp>
          <p:sp>
            <p:nvSpPr>
              <p:cNvPr id="4115"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en-US" dirty="0"/>
              </a:p>
            </p:txBody>
          </p:sp>
          <p:sp>
            <p:nvSpPr>
              <p:cNvPr id="4116"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en-US" dirty="0"/>
              </a:p>
            </p:txBody>
          </p:sp>
          <p:sp>
            <p:nvSpPr>
              <p:cNvPr id="4117"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dirty="0"/>
              </a:p>
            </p:txBody>
          </p:sp>
          <p:sp>
            <p:nvSpPr>
              <p:cNvPr id="4118"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sp>
            <p:nvSpPr>
              <p:cNvPr id="4119"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dirty="0"/>
              </a:p>
            </p:txBody>
          </p:sp>
          <p:sp>
            <p:nvSpPr>
              <p:cNvPr id="4120"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en-US" dirty="0"/>
              </a:p>
            </p:txBody>
          </p:sp>
          <p:sp>
            <p:nvSpPr>
              <p:cNvPr id="4121"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en-US" dirty="0"/>
              </a:p>
            </p:txBody>
          </p:sp>
          <p:sp>
            <p:nvSpPr>
              <p:cNvPr id="4122"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en-US" dirty="0"/>
              </a:p>
            </p:txBody>
          </p:sp>
          <p:sp>
            <p:nvSpPr>
              <p:cNvPr id="4123"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en-US" dirty="0"/>
              </a:p>
            </p:txBody>
          </p:sp>
          <p:sp>
            <p:nvSpPr>
              <p:cNvPr id="4124"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en-US" dirty="0"/>
              </a:p>
            </p:txBody>
          </p:sp>
          <p:sp>
            <p:nvSpPr>
              <p:cNvPr id="4125"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en-US" dirty="0"/>
              </a:p>
            </p:txBody>
          </p:sp>
          <p:sp>
            <p:nvSpPr>
              <p:cNvPr id="4126" name="Freeform 30"/>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en-US" dirty="0"/>
              </a:p>
            </p:txBody>
          </p:sp>
          <p:sp>
            <p:nvSpPr>
              <p:cNvPr id="4127" name="Freeform 31"/>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en-US" dirty="0"/>
              </a:p>
            </p:txBody>
          </p:sp>
          <p:sp>
            <p:nvSpPr>
              <p:cNvPr id="4128"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4129"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4130"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4131" name="Freeform 35"/>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en-US" dirty="0"/>
              </a:p>
            </p:txBody>
          </p:sp>
        </p:grpSp>
        <p:grpSp>
          <p:nvGrpSpPr>
            <p:cNvPr id="4132" name="Group 36"/>
            <p:cNvGrpSpPr>
              <a:grpSpLocks/>
            </p:cNvGrpSpPr>
            <p:nvPr userDrawn="1"/>
          </p:nvGrpSpPr>
          <p:grpSpPr bwMode="auto">
            <a:xfrm>
              <a:off x="4128" y="3360"/>
              <a:ext cx="1351" cy="821"/>
              <a:chOff x="4128" y="3360"/>
              <a:chExt cx="1351" cy="821"/>
            </a:xfrm>
          </p:grpSpPr>
          <p:sp>
            <p:nvSpPr>
              <p:cNvPr id="4133"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4134"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4135"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en-US" dirty="0"/>
              </a:p>
            </p:txBody>
          </p:sp>
          <p:sp>
            <p:nvSpPr>
              <p:cNvPr id="4136"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4137"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4138"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4139"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4140" name="Freeform 44"/>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en-US" dirty="0"/>
              </a:p>
            </p:txBody>
          </p:sp>
          <p:sp>
            <p:nvSpPr>
              <p:cNvPr id="4141"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en-US" dirty="0"/>
              </a:p>
            </p:txBody>
          </p:sp>
          <p:sp>
            <p:nvSpPr>
              <p:cNvPr id="4142"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4143"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4144"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en-US" dirty="0"/>
              </a:p>
            </p:txBody>
          </p:sp>
          <p:sp>
            <p:nvSpPr>
              <p:cNvPr id="4145"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en-US" dirty="0"/>
              </a:p>
            </p:txBody>
          </p:sp>
          <p:sp>
            <p:nvSpPr>
              <p:cNvPr id="4146"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4147"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sp>
            <p:nvSpPr>
              <p:cNvPr id="4148"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4149"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dirty="0"/>
              </a:p>
            </p:txBody>
          </p:sp>
        </p:grpSp>
        <p:grpSp>
          <p:nvGrpSpPr>
            <p:cNvPr id="4150" name="Group 54"/>
            <p:cNvGrpSpPr>
              <a:grpSpLocks/>
            </p:cNvGrpSpPr>
            <p:nvPr userDrawn="1"/>
          </p:nvGrpSpPr>
          <p:grpSpPr bwMode="auto">
            <a:xfrm>
              <a:off x="5280" y="3024"/>
              <a:ext cx="425" cy="258"/>
              <a:chOff x="5280" y="3024"/>
              <a:chExt cx="425" cy="258"/>
            </a:xfrm>
          </p:grpSpPr>
          <p:sp>
            <p:nvSpPr>
              <p:cNvPr id="4151" name="Freeform 55"/>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4152" name="Freeform 56"/>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4153" name="Freeform 57"/>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4154" name="Freeform 58"/>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4155" name="Freeform 59"/>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sp>
            <p:nvSpPr>
              <p:cNvPr id="4156" name="Freeform 60"/>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sp>
            <p:nvSpPr>
              <p:cNvPr id="4157" name="Freeform 61"/>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grpSp>
            <p:nvGrpSpPr>
              <p:cNvPr id="4158" name="Group 62"/>
              <p:cNvGrpSpPr>
                <a:grpSpLocks/>
              </p:cNvGrpSpPr>
              <p:nvPr/>
            </p:nvGrpSpPr>
            <p:grpSpPr bwMode="auto">
              <a:xfrm>
                <a:off x="5381" y="3085"/>
                <a:ext cx="227" cy="132"/>
                <a:chOff x="5381" y="3085"/>
                <a:chExt cx="227" cy="132"/>
              </a:xfrm>
            </p:grpSpPr>
            <p:sp>
              <p:nvSpPr>
                <p:cNvPr id="4159"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dirty="0"/>
                </a:p>
              </p:txBody>
            </p:sp>
            <p:sp>
              <p:nvSpPr>
                <p:cNvPr id="4160"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dirty="0"/>
                </a:p>
              </p:txBody>
            </p:sp>
            <p:sp>
              <p:nvSpPr>
                <p:cNvPr id="4161"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dirty="0"/>
                </a:p>
              </p:txBody>
            </p:sp>
            <p:sp>
              <p:nvSpPr>
                <p:cNvPr id="4162"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dirty="0"/>
                </a:p>
              </p:txBody>
            </p:sp>
          </p:grpSp>
        </p:grpSp>
      </p:grpSp>
      <p:sp>
        <p:nvSpPr>
          <p:cNvPr id="4163"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4164"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65"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defRPr>
            </a:lvl1pPr>
          </a:lstStyle>
          <a:p>
            <a:endParaRPr lang="en-US" dirty="0"/>
          </a:p>
        </p:txBody>
      </p:sp>
      <p:sp>
        <p:nvSpPr>
          <p:cNvPr id="4166"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endParaRPr lang="en-US" dirty="0"/>
          </a:p>
        </p:txBody>
      </p:sp>
      <p:sp>
        <p:nvSpPr>
          <p:cNvPr id="4167"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fld id="{04AF5085-6146-4A09-8DBD-7AB82C8544FD}" type="slidenum">
              <a:rPr lang="en-US"/>
              <a:pPr/>
              <a:t>‹#›</a:t>
            </a:fld>
            <a:endParaRPr lang="en-US" dirty="0"/>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685800" y="1524000"/>
            <a:ext cx="7620000" cy="1938992"/>
          </a:xfrm>
          <a:prstGeom prst="rect">
            <a:avLst/>
          </a:prstGeom>
          <a:noFill/>
          <a:ln w="9525">
            <a:noFill/>
            <a:miter lim="800000"/>
            <a:headEnd/>
            <a:tailEnd/>
          </a:ln>
          <a:effectLst/>
        </p:spPr>
        <p:txBody>
          <a:bodyPr>
            <a:spAutoFit/>
          </a:bodyPr>
          <a:lstStyle/>
          <a:p>
            <a:pPr algn="ctr"/>
            <a:r>
              <a:rPr lang="en-US" sz="7200" b="1" dirty="0"/>
              <a:t>Prayer</a:t>
            </a:r>
          </a:p>
          <a:p>
            <a:pPr algn="ctr"/>
            <a:r>
              <a:rPr lang="en-US" sz="4800" b="1" dirty="0"/>
              <a:t>Luke 11:1-4</a:t>
            </a:r>
          </a:p>
        </p:txBody>
      </p:sp>
      <p:sp>
        <p:nvSpPr>
          <p:cNvPr id="2053" name="Line 5"/>
          <p:cNvSpPr>
            <a:spLocks noChangeShapeType="1"/>
          </p:cNvSpPr>
          <p:nvPr/>
        </p:nvSpPr>
        <p:spPr bwMode="auto">
          <a:xfrm>
            <a:off x="457200" y="12954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244475"/>
            <a:ext cx="7772400" cy="822325"/>
          </a:xfrm>
        </p:spPr>
        <p:txBody>
          <a:bodyPr/>
          <a:lstStyle/>
          <a:p>
            <a:r>
              <a:rPr lang="en-US" sz="4000" b="1" dirty="0">
                <a:solidFill>
                  <a:schemeClr val="tx1"/>
                </a:solidFill>
              </a:rPr>
              <a:t>Elements Of Acceptable Prayer</a:t>
            </a:r>
          </a:p>
        </p:txBody>
      </p:sp>
      <p:sp>
        <p:nvSpPr>
          <p:cNvPr id="2052" name="Text Box 4"/>
          <p:cNvSpPr txBox="1">
            <a:spLocks noChangeArrowheads="1"/>
          </p:cNvSpPr>
          <p:nvPr/>
        </p:nvSpPr>
        <p:spPr bwMode="auto">
          <a:xfrm>
            <a:off x="473764" y="1219200"/>
            <a:ext cx="8229600" cy="1754326"/>
          </a:xfrm>
          <a:prstGeom prst="rect">
            <a:avLst/>
          </a:prstGeom>
          <a:noFill/>
          <a:ln w="9525">
            <a:noFill/>
            <a:miter lim="800000"/>
            <a:headEnd/>
            <a:tailEnd/>
          </a:ln>
          <a:effectLst/>
        </p:spPr>
        <p:txBody>
          <a:bodyPr wrap="square">
            <a:spAutoFit/>
          </a:bodyPr>
          <a:lstStyle/>
          <a:p>
            <a:pPr>
              <a:buFont typeface="Wingdings" pitchFamily="2" charset="2"/>
              <a:buChar char="§"/>
            </a:pPr>
            <a:r>
              <a:rPr lang="en-US" sz="3600" b="1" dirty="0"/>
              <a:t>In faith</a:t>
            </a:r>
          </a:p>
          <a:p>
            <a:pPr>
              <a:buFont typeface="Wingdings" pitchFamily="2" charset="2"/>
              <a:buChar char="§"/>
            </a:pPr>
            <a:endParaRPr lang="en-US" sz="3600" b="1" dirty="0"/>
          </a:p>
          <a:p>
            <a:pPr lvl="1">
              <a:buFont typeface="Wingdings" pitchFamily="2" charset="2"/>
              <a:buChar char="§"/>
            </a:pPr>
            <a:r>
              <a:rPr lang="en-US" sz="3600" b="1" dirty="0"/>
              <a:t>James 1:6-7 – “nothing doubting”</a:t>
            </a:r>
          </a:p>
        </p:txBody>
      </p:sp>
      <p:sp>
        <p:nvSpPr>
          <p:cNvPr id="2053" name="Line 5"/>
          <p:cNvSpPr>
            <a:spLocks noChangeShapeType="1"/>
          </p:cNvSpPr>
          <p:nvPr/>
        </p:nvSpPr>
        <p:spPr bwMode="auto">
          <a:xfrm>
            <a:off x="457200" y="11430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244475"/>
            <a:ext cx="7772400" cy="822325"/>
          </a:xfrm>
        </p:spPr>
        <p:txBody>
          <a:bodyPr/>
          <a:lstStyle/>
          <a:p>
            <a:r>
              <a:rPr lang="en-US" sz="4000" b="1" dirty="0">
                <a:solidFill>
                  <a:schemeClr val="tx1"/>
                </a:solidFill>
              </a:rPr>
              <a:t>Elements Of Acceptable Prayer</a:t>
            </a:r>
          </a:p>
        </p:txBody>
      </p:sp>
      <p:sp>
        <p:nvSpPr>
          <p:cNvPr id="2052" name="Text Box 4"/>
          <p:cNvSpPr txBox="1">
            <a:spLocks noChangeArrowheads="1"/>
          </p:cNvSpPr>
          <p:nvPr/>
        </p:nvSpPr>
        <p:spPr bwMode="auto">
          <a:xfrm>
            <a:off x="152400" y="1219200"/>
            <a:ext cx="8839200" cy="3970318"/>
          </a:xfrm>
          <a:prstGeom prst="rect">
            <a:avLst/>
          </a:prstGeom>
          <a:noFill/>
          <a:ln w="9525">
            <a:noFill/>
            <a:miter lim="800000"/>
            <a:headEnd/>
            <a:tailEnd/>
          </a:ln>
          <a:effectLst/>
        </p:spPr>
        <p:txBody>
          <a:bodyPr wrap="square">
            <a:spAutoFit/>
          </a:bodyPr>
          <a:lstStyle/>
          <a:p>
            <a:pPr>
              <a:buFont typeface="Wingdings" pitchFamily="2" charset="2"/>
              <a:buChar char="§"/>
            </a:pPr>
            <a:r>
              <a:rPr lang="en-US" sz="3600" b="1" dirty="0"/>
              <a:t>Forgiving spirit or attitude</a:t>
            </a:r>
          </a:p>
          <a:p>
            <a:pPr>
              <a:buFont typeface="Wingdings" pitchFamily="2" charset="2"/>
              <a:buChar char="§"/>
            </a:pPr>
            <a:endParaRPr lang="en-US" sz="3600" b="1" dirty="0"/>
          </a:p>
          <a:p>
            <a:pPr lvl="1">
              <a:buFont typeface="Wingdings" pitchFamily="2" charset="2"/>
              <a:buChar char="§"/>
            </a:pPr>
            <a:r>
              <a:rPr lang="en-US" sz="3600" b="1" dirty="0"/>
              <a:t>Matthew 6:15 – “if ye forgive not men their trespasses”</a:t>
            </a:r>
          </a:p>
          <a:p>
            <a:pPr lvl="1">
              <a:buFont typeface="Wingdings" pitchFamily="2" charset="2"/>
              <a:buChar char="§"/>
            </a:pPr>
            <a:endParaRPr lang="en-US" sz="3600" b="1" dirty="0"/>
          </a:p>
          <a:p>
            <a:pPr lvl="1">
              <a:buFont typeface="Wingdings" pitchFamily="2" charset="2"/>
              <a:buChar char="§"/>
            </a:pPr>
            <a:r>
              <a:rPr lang="en-US" sz="3600" b="1" dirty="0"/>
              <a:t>Luke 17:3 – “if he repent, forgive him”</a:t>
            </a:r>
          </a:p>
        </p:txBody>
      </p:sp>
      <p:sp>
        <p:nvSpPr>
          <p:cNvPr id="2053" name="Line 5"/>
          <p:cNvSpPr>
            <a:spLocks noChangeShapeType="1"/>
          </p:cNvSpPr>
          <p:nvPr/>
        </p:nvSpPr>
        <p:spPr bwMode="auto">
          <a:xfrm>
            <a:off x="457200" y="11430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244475"/>
            <a:ext cx="7772400" cy="822325"/>
          </a:xfrm>
        </p:spPr>
        <p:txBody>
          <a:bodyPr/>
          <a:lstStyle/>
          <a:p>
            <a:r>
              <a:rPr lang="en-US" sz="4000" b="1" dirty="0">
                <a:solidFill>
                  <a:schemeClr val="tx1"/>
                </a:solidFill>
              </a:rPr>
              <a:t>Elements Of Acceptable Prayer</a:t>
            </a:r>
          </a:p>
        </p:txBody>
      </p:sp>
      <p:sp>
        <p:nvSpPr>
          <p:cNvPr id="2052" name="Text Box 4"/>
          <p:cNvSpPr txBox="1">
            <a:spLocks noChangeArrowheads="1"/>
          </p:cNvSpPr>
          <p:nvPr/>
        </p:nvSpPr>
        <p:spPr bwMode="auto">
          <a:xfrm>
            <a:off x="152400" y="1219200"/>
            <a:ext cx="8839200" cy="2308324"/>
          </a:xfrm>
          <a:prstGeom prst="rect">
            <a:avLst/>
          </a:prstGeom>
          <a:noFill/>
          <a:ln w="9525">
            <a:noFill/>
            <a:miter lim="800000"/>
            <a:headEnd/>
            <a:tailEnd/>
          </a:ln>
          <a:effectLst/>
        </p:spPr>
        <p:txBody>
          <a:bodyPr wrap="square">
            <a:spAutoFit/>
          </a:bodyPr>
          <a:lstStyle/>
          <a:p>
            <a:pPr>
              <a:buFont typeface="Wingdings" pitchFamily="2" charset="2"/>
              <a:buChar char="§"/>
            </a:pPr>
            <a:r>
              <a:rPr lang="en-US" sz="3600" b="1" dirty="0"/>
              <a:t>In humility</a:t>
            </a:r>
          </a:p>
          <a:p>
            <a:pPr>
              <a:buFont typeface="Wingdings" pitchFamily="2" charset="2"/>
              <a:buChar char="§"/>
            </a:pPr>
            <a:endParaRPr lang="en-US" sz="3600" b="1" dirty="0"/>
          </a:p>
          <a:p>
            <a:pPr lvl="1">
              <a:buFont typeface="Wingdings" pitchFamily="2" charset="2"/>
              <a:buChar char="§"/>
            </a:pPr>
            <a:r>
              <a:rPr lang="en-US" sz="3600" b="1" dirty="0"/>
              <a:t>Luke 18:9-14 – “be thou merciful to me a sinner”</a:t>
            </a:r>
          </a:p>
        </p:txBody>
      </p:sp>
      <p:sp>
        <p:nvSpPr>
          <p:cNvPr id="2053" name="Line 5"/>
          <p:cNvSpPr>
            <a:spLocks noChangeShapeType="1"/>
          </p:cNvSpPr>
          <p:nvPr/>
        </p:nvSpPr>
        <p:spPr bwMode="auto">
          <a:xfrm>
            <a:off x="457200" y="11430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244475"/>
            <a:ext cx="7772400" cy="822325"/>
          </a:xfrm>
        </p:spPr>
        <p:txBody>
          <a:bodyPr/>
          <a:lstStyle/>
          <a:p>
            <a:r>
              <a:rPr lang="en-US" sz="4000" b="1" dirty="0">
                <a:solidFill>
                  <a:schemeClr val="tx1"/>
                </a:solidFill>
              </a:rPr>
              <a:t>Elements Of Acceptable Prayer</a:t>
            </a:r>
          </a:p>
        </p:txBody>
      </p:sp>
      <p:sp>
        <p:nvSpPr>
          <p:cNvPr id="2052" name="Text Box 4"/>
          <p:cNvSpPr txBox="1">
            <a:spLocks noChangeArrowheads="1"/>
          </p:cNvSpPr>
          <p:nvPr/>
        </p:nvSpPr>
        <p:spPr bwMode="auto">
          <a:xfrm>
            <a:off x="685800" y="1219200"/>
            <a:ext cx="7620000" cy="1754326"/>
          </a:xfrm>
          <a:prstGeom prst="rect">
            <a:avLst/>
          </a:prstGeom>
          <a:noFill/>
          <a:ln w="9525">
            <a:noFill/>
            <a:miter lim="800000"/>
            <a:headEnd/>
            <a:tailEnd/>
          </a:ln>
          <a:effectLst/>
        </p:spPr>
        <p:txBody>
          <a:bodyPr>
            <a:spAutoFit/>
          </a:bodyPr>
          <a:lstStyle/>
          <a:p>
            <a:pPr>
              <a:buFont typeface="Wingdings" pitchFamily="2" charset="2"/>
              <a:buChar char="§"/>
            </a:pPr>
            <a:r>
              <a:rPr lang="en-US" sz="3600" b="1" dirty="0"/>
              <a:t>In an unselfish manner</a:t>
            </a:r>
          </a:p>
          <a:p>
            <a:pPr>
              <a:buFont typeface="Wingdings" pitchFamily="2" charset="2"/>
              <a:buChar char="§"/>
            </a:pPr>
            <a:endParaRPr lang="en-US" sz="3600" b="1" dirty="0"/>
          </a:p>
          <a:p>
            <a:pPr lvl="1">
              <a:buFont typeface="Wingdings" pitchFamily="2" charset="2"/>
              <a:buChar char="§"/>
            </a:pPr>
            <a:r>
              <a:rPr lang="en-US" sz="3600" b="1" dirty="0"/>
              <a:t>James 4:3 – “ye ask amiss”</a:t>
            </a:r>
          </a:p>
        </p:txBody>
      </p:sp>
      <p:sp>
        <p:nvSpPr>
          <p:cNvPr id="2053" name="Line 5"/>
          <p:cNvSpPr>
            <a:spLocks noChangeShapeType="1"/>
          </p:cNvSpPr>
          <p:nvPr/>
        </p:nvSpPr>
        <p:spPr bwMode="auto">
          <a:xfrm>
            <a:off x="457200" y="11430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244475"/>
            <a:ext cx="7772400" cy="822325"/>
          </a:xfrm>
        </p:spPr>
        <p:txBody>
          <a:bodyPr/>
          <a:lstStyle/>
          <a:p>
            <a:r>
              <a:rPr lang="en-US" sz="4000" b="1" dirty="0">
                <a:solidFill>
                  <a:schemeClr val="tx1"/>
                </a:solidFill>
              </a:rPr>
              <a:t>Elements Of Acceptable Prayer</a:t>
            </a:r>
          </a:p>
        </p:txBody>
      </p:sp>
      <p:sp>
        <p:nvSpPr>
          <p:cNvPr id="2052" name="Text Box 4"/>
          <p:cNvSpPr txBox="1">
            <a:spLocks noChangeArrowheads="1"/>
          </p:cNvSpPr>
          <p:nvPr/>
        </p:nvSpPr>
        <p:spPr bwMode="auto">
          <a:xfrm>
            <a:off x="685800" y="1219200"/>
            <a:ext cx="7620000" cy="1754326"/>
          </a:xfrm>
          <a:prstGeom prst="rect">
            <a:avLst/>
          </a:prstGeom>
          <a:noFill/>
          <a:ln w="9525">
            <a:noFill/>
            <a:miter lim="800000"/>
            <a:headEnd/>
            <a:tailEnd/>
          </a:ln>
          <a:effectLst/>
        </p:spPr>
        <p:txBody>
          <a:bodyPr>
            <a:spAutoFit/>
          </a:bodyPr>
          <a:lstStyle/>
          <a:p>
            <a:pPr>
              <a:buFont typeface="Wingdings" pitchFamily="2" charset="2"/>
              <a:buChar char="§"/>
            </a:pPr>
            <a:r>
              <a:rPr lang="en-US" sz="3600" b="1" dirty="0"/>
              <a:t>Confessing our sins</a:t>
            </a:r>
          </a:p>
          <a:p>
            <a:pPr>
              <a:buFont typeface="Wingdings" pitchFamily="2" charset="2"/>
              <a:buChar char="§"/>
            </a:pPr>
            <a:endParaRPr lang="en-US" sz="3600" b="1" dirty="0"/>
          </a:p>
          <a:p>
            <a:pPr lvl="1">
              <a:buFont typeface="Wingdings" pitchFamily="2" charset="2"/>
              <a:buChar char="§"/>
            </a:pPr>
            <a:r>
              <a:rPr lang="en-US" sz="3600" b="1" dirty="0"/>
              <a:t>I John 1:9 – “confess our sins”</a:t>
            </a:r>
          </a:p>
        </p:txBody>
      </p:sp>
      <p:sp>
        <p:nvSpPr>
          <p:cNvPr id="2053" name="Line 5"/>
          <p:cNvSpPr>
            <a:spLocks noChangeShapeType="1"/>
          </p:cNvSpPr>
          <p:nvPr/>
        </p:nvSpPr>
        <p:spPr bwMode="auto">
          <a:xfrm>
            <a:off x="457200" y="11430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244475"/>
            <a:ext cx="7772400" cy="822325"/>
          </a:xfrm>
        </p:spPr>
        <p:txBody>
          <a:bodyPr/>
          <a:lstStyle/>
          <a:p>
            <a:r>
              <a:rPr lang="en-US" sz="4000" b="1" dirty="0">
                <a:solidFill>
                  <a:schemeClr val="tx1"/>
                </a:solidFill>
              </a:rPr>
              <a:t>Elements Of Acceptable Prayer</a:t>
            </a:r>
          </a:p>
        </p:txBody>
      </p:sp>
      <p:sp>
        <p:nvSpPr>
          <p:cNvPr id="2052" name="Text Box 4"/>
          <p:cNvSpPr txBox="1">
            <a:spLocks noChangeArrowheads="1"/>
          </p:cNvSpPr>
          <p:nvPr/>
        </p:nvSpPr>
        <p:spPr bwMode="auto">
          <a:xfrm>
            <a:off x="152400" y="1219200"/>
            <a:ext cx="8839200" cy="2308324"/>
          </a:xfrm>
          <a:prstGeom prst="rect">
            <a:avLst/>
          </a:prstGeom>
          <a:noFill/>
          <a:ln w="9525">
            <a:noFill/>
            <a:miter lim="800000"/>
            <a:headEnd/>
            <a:tailEnd/>
          </a:ln>
          <a:effectLst/>
        </p:spPr>
        <p:txBody>
          <a:bodyPr wrap="square">
            <a:spAutoFit/>
          </a:bodyPr>
          <a:lstStyle/>
          <a:p>
            <a:pPr>
              <a:buFont typeface="Wingdings" pitchFamily="2" charset="2"/>
              <a:buChar char="§"/>
            </a:pPr>
            <a:r>
              <a:rPr lang="en-US" sz="3600" b="1" dirty="0"/>
              <a:t>Having harmony in the home</a:t>
            </a:r>
          </a:p>
          <a:p>
            <a:pPr>
              <a:buFont typeface="Wingdings" pitchFamily="2" charset="2"/>
              <a:buChar char="§"/>
            </a:pPr>
            <a:endParaRPr lang="en-US" sz="3600" b="1" dirty="0"/>
          </a:p>
          <a:p>
            <a:pPr lvl="1">
              <a:buFont typeface="Wingdings" pitchFamily="2" charset="2"/>
              <a:buChar char="§"/>
            </a:pPr>
            <a:r>
              <a:rPr lang="en-US" sz="3600" b="1" dirty="0"/>
              <a:t>I Peter 3:7 – “being also joint-heirs of the grace of life”</a:t>
            </a:r>
          </a:p>
        </p:txBody>
      </p:sp>
      <p:sp>
        <p:nvSpPr>
          <p:cNvPr id="2053" name="Line 5"/>
          <p:cNvSpPr>
            <a:spLocks noChangeShapeType="1"/>
          </p:cNvSpPr>
          <p:nvPr/>
        </p:nvSpPr>
        <p:spPr bwMode="auto">
          <a:xfrm>
            <a:off x="457200" y="11430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244475"/>
            <a:ext cx="7772400" cy="822325"/>
          </a:xfrm>
        </p:spPr>
        <p:txBody>
          <a:bodyPr/>
          <a:lstStyle/>
          <a:p>
            <a:r>
              <a:rPr lang="en-US" sz="4000" b="1" dirty="0">
                <a:solidFill>
                  <a:schemeClr val="tx1"/>
                </a:solidFill>
              </a:rPr>
              <a:t>Elements Of Acceptable Prayer</a:t>
            </a:r>
          </a:p>
        </p:txBody>
      </p:sp>
      <p:sp>
        <p:nvSpPr>
          <p:cNvPr id="2052" name="Text Box 4"/>
          <p:cNvSpPr txBox="1">
            <a:spLocks noChangeArrowheads="1"/>
          </p:cNvSpPr>
          <p:nvPr/>
        </p:nvSpPr>
        <p:spPr bwMode="auto">
          <a:xfrm>
            <a:off x="685800" y="1219200"/>
            <a:ext cx="7620000" cy="2862322"/>
          </a:xfrm>
          <a:prstGeom prst="rect">
            <a:avLst/>
          </a:prstGeom>
          <a:noFill/>
          <a:ln w="9525">
            <a:noFill/>
            <a:miter lim="800000"/>
            <a:headEnd/>
            <a:tailEnd/>
          </a:ln>
          <a:effectLst/>
        </p:spPr>
        <p:txBody>
          <a:bodyPr>
            <a:spAutoFit/>
          </a:bodyPr>
          <a:lstStyle/>
          <a:p>
            <a:pPr>
              <a:buFont typeface="Wingdings" pitchFamily="2" charset="2"/>
              <a:buChar char="§"/>
            </a:pPr>
            <a:r>
              <a:rPr lang="en-US" sz="3600" b="1" dirty="0"/>
              <a:t>Reconciliation to a brother</a:t>
            </a:r>
          </a:p>
          <a:p>
            <a:pPr>
              <a:buFont typeface="Wingdings" pitchFamily="2" charset="2"/>
              <a:buChar char="§"/>
            </a:pPr>
            <a:endParaRPr lang="en-US" sz="3600" b="1" dirty="0"/>
          </a:p>
          <a:p>
            <a:pPr lvl="1">
              <a:buFont typeface="Wingdings" pitchFamily="2" charset="2"/>
              <a:buChar char="§"/>
            </a:pPr>
            <a:r>
              <a:rPr lang="en-US" sz="3600" b="1" dirty="0"/>
              <a:t>Matthew 5:21-24 – “go thy way, first be reconciled to thy brother”</a:t>
            </a:r>
          </a:p>
        </p:txBody>
      </p:sp>
      <p:sp>
        <p:nvSpPr>
          <p:cNvPr id="2053" name="Line 5"/>
          <p:cNvSpPr>
            <a:spLocks noChangeShapeType="1"/>
          </p:cNvSpPr>
          <p:nvPr/>
        </p:nvSpPr>
        <p:spPr bwMode="auto">
          <a:xfrm>
            <a:off x="457200" y="11430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244475"/>
            <a:ext cx="7772400" cy="822325"/>
          </a:xfrm>
        </p:spPr>
        <p:txBody>
          <a:bodyPr/>
          <a:lstStyle/>
          <a:p>
            <a:r>
              <a:rPr lang="en-US" sz="4000" b="1" dirty="0">
                <a:solidFill>
                  <a:schemeClr val="tx1"/>
                </a:solidFill>
              </a:rPr>
              <a:t>Elements Of Acceptable Prayer</a:t>
            </a:r>
          </a:p>
        </p:txBody>
      </p:sp>
      <p:sp>
        <p:nvSpPr>
          <p:cNvPr id="2052" name="Text Box 4"/>
          <p:cNvSpPr txBox="1">
            <a:spLocks noChangeArrowheads="1"/>
          </p:cNvSpPr>
          <p:nvPr/>
        </p:nvSpPr>
        <p:spPr bwMode="auto">
          <a:xfrm>
            <a:off x="685800" y="1219200"/>
            <a:ext cx="7620000" cy="1754326"/>
          </a:xfrm>
          <a:prstGeom prst="rect">
            <a:avLst/>
          </a:prstGeom>
          <a:noFill/>
          <a:ln w="9525">
            <a:noFill/>
            <a:miter lim="800000"/>
            <a:headEnd/>
            <a:tailEnd/>
          </a:ln>
          <a:effectLst/>
        </p:spPr>
        <p:txBody>
          <a:bodyPr>
            <a:spAutoFit/>
          </a:bodyPr>
          <a:lstStyle/>
          <a:p>
            <a:pPr>
              <a:buFont typeface="Wingdings" pitchFamily="2" charset="2"/>
              <a:buChar char="§"/>
            </a:pPr>
            <a:r>
              <a:rPr lang="en-US" sz="3600" b="1" dirty="0"/>
              <a:t>Pray without ceasing</a:t>
            </a:r>
          </a:p>
          <a:p>
            <a:pPr>
              <a:buFont typeface="Wingdings" pitchFamily="2" charset="2"/>
              <a:buChar char="§"/>
            </a:pPr>
            <a:endParaRPr lang="en-US" sz="3600" b="1" dirty="0"/>
          </a:p>
          <a:p>
            <a:pPr lvl="1">
              <a:buFont typeface="Wingdings" pitchFamily="2" charset="2"/>
              <a:buChar char="§"/>
            </a:pPr>
            <a:r>
              <a:rPr lang="en-US" sz="3600" b="1" dirty="0"/>
              <a:t>Luke 18:1 – “always to pray”</a:t>
            </a:r>
          </a:p>
        </p:txBody>
      </p:sp>
      <p:sp>
        <p:nvSpPr>
          <p:cNvPr id="2053" name="Line 5"/>
          <p:cNvSpPr>
            <a:spLocks noChangeShapeType="1"/>
          </p:cNvSpPr>
          <p:nvPr/>
        </p:nvSpPr>
        <p:spPr bwMode="auto">
          <a:xfrm>
            <a:off x="457200" y="11430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320675"/>
            <a:ext cx="7772400" cy="746125"/>
          </a:xfrm>
        </p:spPr>
        <p:txBody>
          <a:bodyPr/>
          <a:lstStyle/>
          <a:p>
            <a:r>
              <a:rPr lang="en-US" sz="4400" b="1" dirty="0">
                <a:solidFill>
                  <a:schemeClr val="tx1"/>
                </a:solidFill>
              </a:rPr>
              <a:t>Practical Suggestions</a:t>
            </a:r>
          </a:p>
        </p:txBody>
      </p:sp>
      <p:sp>
        <p:nvSpPr>
          <p:cNvPr id="2052" name="Text Box 4"/>
          <p:cNvSpPr txBox="1">
            <a:spLocks noChangeArrowheads="1"/>
          </p:cNvSpPr>
          <p:nvPr/>
        </p:nvSpPr>
        <p:spPr bwMode="auto">
          <a:xfrm>
            <a:off x="685800" y="1447800"/>
            <a:ext cx="7620000" cy="2862322"/>
          </a:xfrm>
          <a:prstGeom prst="rect">
            <a:avLst/>
          </a:prstGeom>
          <a:noFill/>
          <a:ln w="9525">
            <a:noFill/>
            <a:miter lim="800000"/>
            <a:headEnd/>
            <a:tailEnd/>
          </a:ln>
          <a:effectLst/>
        </p:spPr>
        <p:txBody>
          <a:bodyPr>
            <a:spAutoFit/>
          </a:bodyPr>
          <a:lstStyle/>
          <a:p>
            <a:pPr>
              <a:buFont typeface="Wingdings" pitchFamily="2" charset="2"/>
              <a:buChar char="§"/>
            </a:pPr>
            <a:r>
              <a:rPr lang="en-US" sz="3600" b="1" dirty="0"/>
              <a:t>Two types of prayer</a:t>
            </a:r>
          </a:p>
          <a:p>
            <a:pPr>
              <a:buFont typeface="Wingdings" pitchFamily="2" charset="2"/>
              <a:buChar char="§"/>
            </a:pPr>
            <a:endParaRPr lang="en-US" sz="3600" b="1" dirty="0"/>
          </a:p>
          <a:p>
            <a:pPr lvl="1">
              <a:buFont typeface="Wingdings" pitchFamily="2" charset="2"/>
              <a:buChar char="§"/>
            </a:pPr>
            <a:r>
              <a:rPr lang="en-US" sz="3600" b="1" dirty="0"/>
              <a:t>Private</a:t>
            </a:r>
          </a:p>
          <a:p>
            <a:pPr lvl="1">
              <a:buFont typeface="Wingdings" pitchFamily="2" charset="2"/>
              <a:buChar char="§"/>
            </a:pPr>
            <a:endParaRPr lang="en-US" sz="3600" b="1" dirty="0"/>
          </a:p>
          <a:p>
            <a:pPr lvl="1">
              <a:buFont typeface="Wingdings" pitchFamily="2" charset="2"/>
              <a:buChar char="§"/>
            </a:pPr>
            <a:r>
              <a:rPr lang="en-US" sz="3600" b="1" dirty="0"/>
              <a:t>Public</a:t>
            </a:r>
          </a:p>
        </p:txBody>
      </p:sp>
      <p:sp>
        <p:nvSpPr>
          <p:cNvPr id="2053" name="Line 5"/>
          <p:cNvSpPr>
            <a:spLocks noChangeShapeType="1"/>
          </p:cNvSpPr>
          <p:nvPr/>
        </p:nvSpPr>
        <p:spPr bwMode="auto">
          <a:xfrm>
            <a:off x="457200" y="12192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320675"/>
            <a:ext cx="7772400" cy="746125"/>
          </a:xfrm>
        </p:spPr>
        <p:txBody>
          <a:bodyPr/>
          <a:lstStyle/>
          <a:p>
            <a:r>
              <a:rPr lang="en-US" sz="4400" b="1" dirty="0">
                <a:solidFill>
                  <a:schemeClr val="tx1"/>
                </a:solidFill>
              </a:rPr>
              <a:t>Practical Suggestions</a:t>
            </a:r>
          </a:p>
        </p:txBody>
      </p:sp>
      <p:sp>
        <p:nvSpPr>
          <p:cNvPr id="2052" name="Text Box 4"/>
          <p:cNvSpPr txBox="1">
            <a:spLocks noChangeArrowheads="1"/>
          </p:cNvSpPr>
          <p:nvPr/>
        </p:nvSpPr>
        <p:spPr bwMode="auto">
          <a:xfrm>
            <a:off x="152400" y="1447800"/>
            <a:ext cx="8839200" cy="4524315"/>
          </a:xfrm>
          <a:prstGeom prst="rect">
            <a:avLst/>
          </a:prstGeom>
          <a:noFill/>
          <a:ln w="9525">
            <a:noFill/>
            <a:miter lim="800000"/>
            <a:headEnd/>
            <a:tailEnd/>
          </a:ln>
          <a:effectLst/>
        </p:spPr>
        <p:txBody>
          <a:bodyPr wrap="square">
            <a:spAutoFit/>
          </a:bodyPr>
          <a:lstStyle/>
          <a:p>
            <a:pPr>
              <a:buFont typeface="Wingdings" pitchFamily="2" charset="2"/>
              <a:buChar char="§"/>
            </a:pPr>
            <a:r>
              <a:rPr lang="en-US" sz="3600" b="1" dirty="0"/>
              <a:t>Private prayer</a:t>
            </a:r>
          </a:p>
          <a:p>
            <a:pPr lvl="1">
              <a:buFont typeface="Wingdings" pitchFamily="2" charset="2"/>
              <a:buChar char="§"/>
            </a:pPr>
            <a:r>
              <a:rPr lang="en-US" sz="3600" b="1" dirty="0"/>
              <a:t>To be in private</a:t>
            </a:r>
          </a:p>
          <a:p>
            <a:pPr lvl="2">
              <a:buFont typeface="Wingdings" pitchFamily="2" charset="2"/>
              <a:buChar char="§"/>
            </a:pPr>
            <a:r>
              <a:rPr lang="en-US" sz="3600" b="1" dirty="0"/>
              <a:t>Matthew 6:5-7 – “shut thy door”</a:t>
            </a:r>
          </a:p>
          <a:p>
            <a:pPr lvl="1">
              <a:buFont typeface="Wingdings" pitchFamily="2" charset="2"/>
              <a:buChar char="§"/>
            </a:pPr>
            <a:r>
              <a:rPr lang="en-US" sz="3600" b="1" dirty="0"/>
              <a:t>Jesus’ example</a:t>
            </a:r>
          </a:p>
          <a:p>
            <a:pPr lvl="2">
              <a:buFont typeface="Wingdings" pitchFamily="2" charset="2"/>
              <a:buChar char="§"/>
            </a:pPr>
            <a:r>
              <a:rPr lang="en-US" sz="3600" b="1" dirty="0"/>
              <a:t>Matthew 14:23 – “into the mountain apart”</a:t>
            </a:r>
          </a:p>
          <a:p>
            <a:pPr lvl="2">
              <a:buFont typeface="Wingdings" pitchFamily="2" charset="2"/>
              <a:buChar char="§"/>
            </a:pPr>
            <a:r>
              <a:rPr lang="en-US" sz="3600" b="1" dirty="0"/>
              <a:t>Matthew 26:36 – “I go yonder to pray”</a:t>
            </a:r>
          </a:p>
        </p:txBody>
      </p:sp>
      <p:sp>
        <p:nvSpPr>
          <p:cNvPr id="2053" name="Line 5"/>
          <p:cNvSpPr>
            <a:spLocks noChangeShapeType="1"/>
          </p:cNvSpPr>
          <p:nvPr/>
        </p:nvSpPr>
        <p:spPr bwMode="auto">
          <a:xfrm>
            <a:off x="457200" y="12192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5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5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83403"/>
            <a:ext cx="7772400" cy="830997"/>
          </a:xfrm>
        </p:spPr>
        <p:txBody>
          <a:bodyPr>
            <a:spAutoFit/>
          </a:bodyPr>
          <a:lstStyle/>
          <a:p>
            <a:r>
              <a:rPr lang="en-US" sz="4800" b="1" dirty="0">
                <a:solidFill>
                  <a:schemeClr val="tx1"/>
                </a:solidFill>
              </a:rPr>
              <a:t>Prayer</a:t>
            </a:r>
          </a:p>
        </p:txBody>
      </p:sp>
      <p:sp>
        <p:nvSpPr>
          <p:cNvPr id="2052" name="Text Box 4"/>
          <p:cNvSpPr txBox="1">
            <a:spLocks noChangeArrowheads="1"/>
          </p:cNvSpPr>
          <p:nvPr/>
        </p:nvSpPr>
        <p:spPr bwMode="auto">
          <a:xfrm>
            <a:off x="417444" y="1524000"/>
            <a:ext cx="8382000" cy="2862322"/>
          </a:xfrm>
          <a:prstGeom prst="rect">
            <a:avLst/>
          </a:prstGeom>
          <a:noFill/>
          <a:ln w="9525">
            <a:noFill/>
            <a:miter lim="800000"/>
            <a:headEnd/>
            <a:tailEnd/>
          </a:ln>
          <a:effectLst/>
        </p:spPr>
        <p:txBody>
          <a:bodyPr wrap="square">
            <a:spAutoFit/>
          </a:bodyPr>
          <a:lstStyle/>
          <a:p>
            <a:pPr>
              <a:buFont typeface="Wingdings" pitchFamily="2" charset="2"/>
              <a:buChar char="§"/>
            </a:pPr>
            <a:r>
              <a:rPr lang="en-US" sz="3600" b="1" dirty="0"/>
              <a:t> Luke 11:1 – “Lord, teach us to pray”</a:t>
            </a:r>
          </a:p>
          <a:p>
            <a:pPr>
              <a:buFont typeface="Wingdings" pitchFamily="2" charset="2"/>
              <a:buChar char="§"/>
            </a:pPr>
            <a:endParaRPr lang="en-US" sz="3600" b="1" dirty="0"/>
          </a:p>
          <a:p>
            <a:pPr lvl="1">
              <a:buFont typeface="Wingdings" pitchFamily="2" charset="2"/>
              <a:buChar char="§"/>
            </a:pPr>
            <a:r>
              <a:rPr lang="en-US" sz="3600" b="1" dirty="0"/>
              <a:t>Prayer can be taught</a:t>
            </a:r>
          </a:p>
          <a:p>
            <a:pPr lvl="1">
              <a:buFont typeface="Wingdings" pitchFamily="2" charset="2"/>
              <a:buChar char="§"/>
            </a:pPr>
            <a:endParaRPr lang="en-US" sz="3600" b="1" dirty="0"/>
          </a:p>
          <a:p>
            <a:pPr lvl="1">
              <a:buFont typeface="Wingdings" pitchFamily="2" charset="2"/>
              <a:buChar char="§"/>
            </a:pPr>
            <a:r>
              <a:rPr lang="en-US" sz="3600" b="1" dirty="0"/>
              <a:t>It is not necessarily spontaneous</a:t>
            </a:r>
          </a:p>
        </p:txBody>
      </p:sp>
      <p:sp>
        <p:nvSpPr>
          <p:cNvPr id="2053" name="Line 5"/>
          <p:cNvSpPr>
            <a:spLocks noChangeShapeType="1"/>
          </p:cNvSpPr>
          <p:nvPr/>
        </p:nvSpPr>
        <p:spPr bwMode="auto">
          <a:xfrm>
            <a:off x="457200" y="12954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152400" y="1724085"/>
            <a:ext cx="8839200" cy="4524315"/>
          </a:xfrm>
          <a:prstGeom prst="rect">
            <a:avLst/>
          </a:prstGeom>
          <a:noFill/>
          <a:ln w="9525">
            <a:noFill/>
            <a:miter lim="800000"/>
            <a:headEnd/>
            <a:tailEnd/>
          </a:ln>
          <a:effectLst/>
        </p:spPr>
        <p:txBody>
          <a:bodyPr wrap="square">
            <a:spAutoFit/>
          </a:bodyPr>
          <a:lstStyle/>
          <a:p>
            <a:pPr>
              <a:buFont typeface="Wingdings" pitchFamily="2" charset="2"/>
              <a:buChar char="§"/>
            </a:pPr>
            <a:r>
              <a:rPr lang="en-US" sz="3600" b="1" dirty="0"/>
              <a:t>Public prayer</a:t>
            </a:r>
          </a:p>
          <a:p>
            <a:pPr>
              <a:buFont typeface="Wingdings" pitchFamily="2" charset="2"/>
              <a:buChar char="§"/>
            </a:pPr>
            <a:endParaRPr lang="en-US" sz="3600" b="1" dirty="0"/>
          </a:p>
          <a:p>
            <a:pPr lvl="1">
              <a:buFont typeface="Wingdings" pitchFamily="2" charset="2"/>
              <a:buChar char="§"/>
            </a:pPr>
            <a:r>
              <a:rPr lang="en-US" sz="3600" b="1" dirty="0"/>
              <a:t>This is a prayer for a group</a:t>
            </a:r>
          </a:p>
          <a:p>
            <a:pPr lvl="1">
              <a:buFont typeface="Wingdings" pitchFamily="2" charset="2"/>
              <a:buChar char="§"/>
            </a:pPr>
            <a:endParaRPr lang="en-US" sz="3600" b="1" dirty="0"/>
          </a:p>
          <a:p>
            <a:pPr lvl="1">
              <a:buFont typeface="Wingdings" pitchFamily="2" charset="2"/>
              <a:buChar char="§"/>
            </a:pPr>
            <a:r>
              <a:rPr lang="en-US" sz="3600" b="1" dirty="0"/>
              <a:t>Different than a private prayer</a:t>
            </a:r>
          </a:p>
          <a:p>
            <a:pPr lvl="2">
              <a:buFont typeface="Wingdings" pitchFamily="2" charset="2"/>
              <a:buChar char="§"/>
            </a:pPr>
            <a:r>
              <a:rPr lang="en-US" sz="3600" b="1" dirty="0"/>
              <a:t>Not a time to get caught up</a:t>
            </a:r>
          </a:p>
          <a:p>
            <a:pPr lvl="2">
              <a:buFont typeface="Wingdings" pitchFamily="2" charset="2"/>
              <a:buChar char="§"/>
            </a:pPr>
            <a:r>
              <a:rPr lang="en-US" sz="3600" b="1" dirty="0"/>
              <a:t>Luke 6:12 – “he continued all night in prayer”</a:t>
            </a:r>
          </a:p>
        </p:txBody>
      </p:sp>
      <p:sp>
        <p:nvSpPr>
          <p:cNvPr id="2053" name="Line 5"/>
          <p:cNvSpPr>
            <a:spLocks noChangeShapeType="1"/>
          </p:cNvSpPr>
          <p:nvPr/>
        </p:nvSpPr>
        <p:spPr bwMode="auto">
          <a:xfrm>
            <a:off x="457200" y="1524000"/>
            <a:ext cx="8153400" cy="0"/>
          </a:xfrm>
          <a:prstGeom prst="line">
            <a:avLst/>
          </a:prstGeom>
          <a:noFill/>
          <a:ln w="25400">
            <a:solidFill>
              <a:srgbClr val="000000"/>
            </a:solidFill>
            <a:round/>
            <a:headEnd/>
            <a:tailEnd/>
          </a:ln>
          <a:effectLst/>
        </p:spPr>
        <p:txBody>
          <a:bodyPr/>
          <a:lstStyle/>
          <a:p>
            <a:endParaRPr lang="en-US" dirty="0"/>
          </a:p>
        </p:txBody>
      </p:sp>
      <p:sp>
        <p:nvSpPr>
          <p:cNvPr id="5" name="Rectangle 2"/>
          <p:cNvSpPr txBox="1">
            <a:spLocks noChangeArrowheads="1"/>
          </p:cNvSpPr>
          <p:nvPr/>
        </p:nvSpPr>
        <p:spPr bwMode="auto">
          <a:xfrm>
            <a:off x="609600" y="0"/>
            <a:ext cx="7772400" cy="14478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u="none" strike="noStrike" kern="0" cap="none" spc="0" normalizeH="0" baseline="0" noProof="0" dirty="0">
                <a:ln>
                  <a:noFill/>
                </a:ln>
                <a:solidFill>
                  <a:schemeClr val="tx1"/>
                </a:solidFill>
                <a:effectLst>
                  <a:outerShdw blurRad="38100" dist="38100" dir="2700000" algn="tl">
                    <a:srgbClr val="000000"/>
                  </a:outerShdw>
                </a:effectLst>
                <a:uLnTx/>
                <a:uFillTx/>
                <a:latin typeface="+mj-lt"/>
                <a:ea typeface="+mj-ea"/>
                <a:cs typeface="+mj-cs"/>
              </a:rPr>
              <a:t>Practical Suggestions – </a:t>
            </a:r>
            <a:br>
              <a:rPr kumimoji="0" lang="en-US" sz="4400" b="1" i="0" u="none" strike="noStrike" kern="0" cap="none" spc="0" normalizeH="0" baseline="0" noProof="0" dirty="0">
                <a:ln>
                  <a:noFill/>
                </a:ln>
                <a:solidFill>
                  <a:schemeClr val="tx1"/>
                </a:solidFill>
                <a:effectLst>
                  <a:outerShdw blurRad="38100" dist="38100" dir="2700000" algn="tl">
                    <a:srgbClr val="000000"/>
                  </a:outerShdw>
                </a:effectLst>
                <a:uLnTx/>
                <a:uFillTx/>
                <a:latin typeface="+mj-lt"/>
                <a:ea typeface="+mj-ea"/>
                <a:cs typeface="+mj-cs"/>
              </a:rPr>
            </a:br>
            <a:r>
              <a:rPr kumimoji="0" lang="en-US" sz="4400" b="1" i="0" u="none" strike="noStrike" kern="0" cap="none" spc="0" normalizeH="0" baseline="0" noProof="0" dirty="0">
                <a:ln>
                  <a:noFill/>
                </a:ln>
                <a:solidFill>
                  <a:schemeClr val="tx1"/>
                </a:solidFill>
                <a:effectLst>
                  <a:outerShdw blurRad="38100" dist="38100" dir="2700000" algn="tl">
                    <a:srgbClr val="000000"/>
                  </a:outerShdw>
                </a:effectLst>
                <a:uLnTx/>
                <a:uFillTx/>
                <a:latin typeface="+mj-lt"/>
                <a:ea typeface="+mj-ea"/>
                <a:cs typeface="+mj-cs"/>
              </a:rPr>
              <a:t>Public Prayer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5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1"/>
            <a:ext cx="7772400" cy="1447800"/>
          </a:xfrm>
        </p:spPr>
        <p:txBody>
          <a:bodyPr/>
          <a:lstStyle/>
          <a:p>
            <a:r>
              <a:rPr lang="en-US" sz="4400" b="1" dirty="0">
                <a:solidFill>
                  <a:schemeClr val="tx1"/>
                </a:solidFill>
              </a:rPr>
              <a:t>Practical Suggestions – </a:t>
            </a:r>
            <a:br>
              <a:rPr lang="en-US" sz="4400" b="1" dirty="0">
                <a:solidFill>
                  <a:schemeClr val="tx1"/>
                </a:solidFill>
              </a:rPr>
            </a:br>
            <a:r>
              <a:rPr lang="en-US" sz="4400" b="1" dirty="0">
                <a:solidFill>
                  <a:schemeClr val="tx1"/>
                </a:solidFill>
              </a:rPr>
              <a:t>Public Prayer</a:t>
            </a:r>
          </a:p>
        </p:txBody>
      </p:sp>
      <p:sp>
        <p:nvSpPr>
          <p:cNvPr id="2052" name="Text Box 4"/>
          <p:cNvSpPr txBox="1">
            <a:spLocks noChangeArrowheads="1"/>
          </p:cNvSpPr>
          <p:nvPr/>
        </p:nvSpPr>
        <p:spPr bwMode="auto">
          <a:xfrm>
            <a:off x="152400" y="1676400"/>
            <a:ext cx="8839200" cy="3970318"/>
          </a:xfrm>
          <a:prstGeom prst="rect">
            <a:avLst/>
          </a:prstGeom>
          <a:noFill/>
          <a:ln w="9525">
            <a:noFill/>
            <a:miter lim="800000"/>
            <a:headEnd/>
            <a:tailEnd/>
          </a:ln>
          <a:effectLst/>
        </p:spPr>
        <p:txBody>
          <a:bodyPr wrap="square">
            <a:spAutoFit/>
          </a:bodyPr>
          <a:lstStyle/>
          <a:p>
            <a:pPr>
              <a:buFont typeface="Wingdings" pitchFamily="2" charset="2"/>
              <a:buChar char="§"/>
            </a:pPr>
            <a:r>
              <a:rPr lang="en-US" sz="3600" b="1" dirty="0"/>
              <a:t>Let your prayer be heard</a:t>
            </a:r>
          </a:p>
          <a:p>
            <a:pPr lvl="1">
              <a:buFont typeface="Wingdings" pitchFamily="2" charset="2"/>
              <a:buChar char="§"/>
            </a:pPr>
            <a:endParaRPr lang="en-US" sz="3600" b="1" dirty="0"/>
          </a:p>
          <a:p>
            <a:pPr lvl="1">
              <a:buFont typeface="Wingdings" pitchFamily="2" charset="2"/>
              <a:buChar char="§"/>
            </a:pPr>
            <a:r>
              <a:rPr lang="en-US" sz="3600" b="1" dirty="0"/>
              <a:t>If your prayer can’t be heard how can anyone say “Amen”?</a:t>
            </a:r>
          </a:p>
          <a:p>
            <a:pPr lvl="1">
              <a:buFont typeface="Wingdings" pitchFamily="2" charset="2"/>
              <a:buChar char="§"/>
            </a:pPr>
            <a:endParaRPr lang="en-US" sz="3600" b="1" dirty="0"/>
          </a:p>
          <a:p>
            <a:pPr lvl="1">
              <a:buFont typeface="Wingdings" pitchFamily="2" charset="2"/>
              <a:buChar char="§"/>
            </a:pPr>
            <a:r>
              <a:rPr lang="en-US" sz="3600" b="1" dirty="0"/>
              <a:t>I Corinthians 14:14-16 – “seeing he knoweth not what thou sayest”</a:t>
            </a:r>
          </a:p>
        </p:txBody>
      </p:sp>
      <p:sp>
        <p:nvSpPr>
          <p:cNvPr id="2053" name="Line 5"/>
          <p:cNvSpPr>
            <a:spLocks noChangeShapeType="1"/>
          </p:cNvSpPr>
          <p:nvPr/>
        </p:nvSpPr>
        <p:spPr bwMode="auto">
          <a:xfrm>
            <a:off x="457200" y="15240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1"/>
            <a:ext cx="7772400" cy="1447800"/>
          </a:xfrm>
        </p:spPr>
        <p:txBody>
          <a:bodyPr/>
          <a:lstStyle/>
          <a:p>
            <a:r>
              <a:rPr lang="en-US" sz="4400" b="1" dirty="0">
                <a:solidFill>
                  <a:schemeClr val="tx1"/>
                </a:solidFill>
              </a:rPr>
              <a:t>Practical Suggestions – </a:t>
            </a:r>
            <a:br>
              <a:rPr lang="en-US" sz="4400" b="1" dirty="0">
                <a:solidFill>
                  <a:schemeClr val="tx1"/>
                </a:solidFill>
              </a:rPr>
            </a:br>
            <a:r>
              <a:rPr lang="en-US" sz="4400" b="1" dirty="0">
                <a:solidFill>
                  <a:schemeClr val="tx1"/>
                </a:solidFill>
              </a:rPr>
              <a:t>Public Prayer</a:t>
            </a:r>
          </a:p>
        </p:txBody>
      </p:sp>
      <p:sp>
        <p:nvSpPr>
          <p:cNvPr id="2052" name="Text Box 4"/>
          <p:cNvSpPr txBox="1">
            <a:spLocks noChangeArrowheads="1"/>
          </p:cNvSpPr>
          <p:nvPr/>
        </p:nvSpPr>
        <p:spPr bwMode="auto">
          <a:xfrm>
            <a:off x="152400" y="1676400"/>
            <a:ext cx="8839200" cy="2862322"/>
          </a:xfrm>
          <a:prstGeom prst="rect">
            <a:avLst/>
          </a:prstGeom>
          <a:noFill/>
          <a:ln w="9525">
            <a:noFill/>
            <a:miter lim="800000"/>
            <a:headEnd/>
            <a:tailEnd/>
          </a:ln>
          <a:effectLst/>
        </p:spPr>
        <p:txBody>
          <a:bodyPr wrap="square">
            <a:spAutoFit/>
          </a:bodyPr>
          <a:lstStyle/>
          <a:p>
            <a:pPr>
              <a:buFont typeface="Wingdings" pitchFamily="2" charset="2"/>
              <a:buChar char="§"/>
            </a:pPr>
            <a:r>
              <a:rPr lang="en-US" sz="3600" b="1" dirty="0"/>
              <a:t>Give the prayer you’ve been asked to give.</a:t>
            </a:r>
          </a:p>
          <a:p>
            <a:pPr lvl="1">
              <a:buFont typeface="Wingdings" pitchFamily="2" charset="2"/>
              <a:buChar char="§"/>
            </a:pPr>
            <a:r>
              <a:rPr lang="en-US" sz="3600" b="1" dirty="0"/>
              <a:t>Don’t try to open it and close it too</a:t>
            </a:r>
          </a:p>
          <a:p>
            <a:pPr lvl="1">
              <a:buFont typeface="Wingdings" pitchFamily="2" charset="2"/>
              <a:buChar char="§"/>
            </a:pPr>
            <a:r>
              <a:rPr lang="en-US" sz="3600" b="1" dirty="0"/>
              <a:t>Don’t try to review the entire sermon</a:t>
            </a:r>
          </a:p>
          <a:p>
            <a:pPr lvl="1">
              <a:buFont typeface="Wingdings" pitchFamily="2" charset="2"/>
              <a:buChar char="§"/>
            </a:pPr>
            <a:r>
              <a:rPr lang="en-US" sz="3600" b="1" dirty="0"/>
              <a:t>Lord’s Supper</a:t>
            </a:r>
          </a:p>
        </p:txBody>
      </p:sp>
      <p:sp>
        <p:nvSpPr>
          <p:cNvPr id="2053" name="Line 5"/>
          <p:cNvSpPr>
            <a:spLocks noChangeShapeType="1"/>
          </p:cNvSpPr>
          <p:nvPr/>
        </p:nvSpPr>
        <p:spPr bwMode="auto">
          <a:xfrm>
            <a:off x="457200" y="15240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1"/>
            <a:ext cx="7772400" cy="1447800"/>
          </a:xfrm>
        </p:spPr>
        <p:txBody>
          <a:bodyPr/>
          <a:lstStyle/>
          <a:p>
            <a:r>
              <a:rPr lang="en-US" sz="4400" b="1" dirty="0">
                <a:solidFill>
                  <a:schemeClr val="tx1"/>
                </a:solidFill>
              </a:rPr>
              <a:t>Practical Suggestions – </a:t>
            </a:r>
            <a:br>
              <a:rPr lang="en-US" sz="4400" b="1" dirty="0">
                <a:solidFill>
                  <a:schemeClr val="tx1"/>
                </a:solidFill>
              </a:rPr>
            </a:br>
            <a:r>
              <a:rPr lang="en-US" sz="4400" b="1" dirty="0">
                <a:solidFill>
                  <a:schemeClr val="tx1"/>
                </a:solidFill>
              </a:rPr>
              <a:t>Public Prayer</a:t>
            </a:r>
          </a:p>
        </p:txBody>
      </p:sp>
      <p:sp>
        <p:nvSpPr>
          <p:cNvPr id="2052" name="Text Box 4"/>
          <p:cNvSpPr txBox="1">
            <a:spLocks noChangeArrowheads="1"/>
          </p:cNvSpPr>
          <p:nvPr/>
        </p:nvSpPr>
        <p:spPr bwMode="auto">
          <a:xfrm>
            <a:off x="152400" y="1676400"/>
            <a:ext cx="8839200" cy="3416320"/>
          </a:xfrm>
          <a:prstGeom prst="rect">
            <a:avLst/>
          </a:prstGeom>
          <a:noFill/>
          <a:ln w="9525">
            <a:noFill/>
            <a:miter lim="800000"/>
            <a:headEnd/>
            <a:tailEnd/>
          </a:ln>
          <a:effectLst/>
        </p:spPr>
        <p:txBody>
          <a:bodyPr wrap="square">
            <a:spAutoFit/>
          </a:bodyPr>
          <a:lstStyle/>
          <a:p>
            <a:pPr>
              <a:buFont typeface="Wingdings" pitchFamily="2" charset="2"/>
              <a:buChar char="§"/>
            </a:pPr>
            <a:r>
              <a:rPr lang="en-US" sz="3600" b="1" dirty="0"/>
              <a:t>Confess our sins</a:t>
            </a:r>
          </a:p>
          <a:p>
            <a:pPr lvl="1">
              <a:buFont typeface="Wingdings" pitchFamily="2" charset="2"/>
              <a:buChar char="§"/>
            </a:pPr>
            <a:r>
              <a:rPr lang="en-US" sz="3600" b="1" dirty="0"/>
              <a:t>But if everyone praying says, “Father, forgive us our sins” we need to wonder how much sinning is going on in the assembly.</a:t>
            </a:r>
          </a:p>
          <a:p>
            <a:pPr lvl="1">
              <a:buFont typeface="Wingdings" pitchFamily="2" charset="2"/>
              <a:buChar char="§"/>
            </a:pPr>
            <a:r>
              <a:rPr lang="en-US" sz="3600" b="1" dirty="0"/>
              <a:t>Think about what we’re saying</a:t>
            </a:r>
          </a:p>
        </p:txBody>
      </p:sp>
      <p:sp>
        <p:nvSpPr>
          <p:cNvPr id="2053" name="Line 5"/>
          <p:cNvSpPr>
            <a:spLocks noChangeShapeType="1"/>
          </p:cNvSpPr>
          <p:nvPr/>
        </p:nvSpPr>
        <p:spPr bwMode="auto">
          <a:xfrm>
            <a:off x="457200" y="15240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1"/>
            <a:ext cx="7772400" cy="1447800"/>
          </a:xfrm>
        </p:spPr>
        <p:txBody>
          <a:bodyPr/>
          <a:lstStyle/>
          <a:p>
            <a:r>
              <a:rPr lang="en-US" sz="4400" b="1" dirty="0">
                <a:solidFill>
                  <a:schemeClr val="tx1"/>
                </a:solidFill>
              </a:rPr>
              <a:t>Practical Suggestions – </a:t>
            </a:r>
            <a:br>
              <a:rPr lang="en-US" sz="4400" b="1" dirty="0">
                <a:solidFill>
                  <a:schemeClr val="tx1"/>
                </a:solidFill>
              </a:rPr>
            </a:br>
            <a:r>
              <a:rPr lang="en-US" sz="4400" b="1" dirty="0">
                <a:solidFill>
                  <a:schemeClr val="tx1"/>
                </a:solidFill>
              </a:rPr>
              <a:t>Public Prayer</a:t>
            </a:r>
          </a:p>
        </p:txBody>
      </p:sp>
      <p:sp>
        <p:nvSpPr>
          <p:cNvPr id="2052" name="Text Box 4"/>
          <p:cNvSpPr txBox="1">
            <a:spLocks noChangeArrowheads="1"/>
          </p:cNvSpPr>
          <p:nvPr/>
        </p:nvSpPr>
        <p:spPr bwMode="auto">
          <a:xfrm>
            <a:off x="152400" y="1676400"/>
            <a:ext cx="8839200" cy="4524315"/>
          </a:xfrm>
          <a:prstGeom prst="rect">
            <a:avLst/>
          </a:prstGeom>
          <a:noFill/>
          <a:ln w="9525">
            <a:noFill/>
            <a:miter lim="800000"/>
            <a:headEnd/>
            <a:tailEnd/>
          </a:ln>
          <a:effectLst/>
        </p:spPr>
        <p:txBody>
          <a:bodyPr wrap="square">
            <a:spAutoFit/>
          </a:bodyPr>
          <a:lstStyle/>
          <a:p>
            <a:pPr>
              <a:buFont typeface="Wingdings" pitchFamily="2" charset="2"/>
              <a:buChar char="§"/>
            </a:pPr>
            <a:r>
              <a:rPr lang="en-US" sz="3600" b="1" dirty="0"/>
              <a:t>Not a time for teaching</a:t>
            </a:r>
          </a:p>
          <a:p>
            <a:pPr>
              <a:buFont typeface="Wingdings" pitchFamily="2" charset="2"/>
              <a:buChar char="§"/>
            </a:pPr>
            <a:endParaRPr lang="en-US" sz="3600" b="1" dirty="0"/>
          </a:p>
          <a:p>
            <a:pPr lvl="1">
              <a:buFont typeface="Wingdings" pitchFamily="2" charset="2"/>
              <a:buChar char="§"/>
            </a:pPr>
            <a:r>
              <a:rPr lang="en-US" sz="3600" b="1" dirty="0"/>
              <a:t>This isn’t a time to inform the audience</a:t>
            </a:r>
          </a:p>
          <a:p>
            <a:pPr lvl="1">
              <a:buFont typeface="Wingdings" pitchFamily="2" charset="2"/>
              <a:buChar char="§"/>
            </a:pPr>
            <a:endParaRPr lang="en-US" sz="3600" b="1" dirty="0"/>
          </a:p>
          <a:p>
            <a:pPr lvl="1">
              <a:buFont typeface="Wingdings" pitchFamily="2" charset="2"/>
              <a:buChar char="§"/>
            </a:pPr>
            <a:r>
              <a:rPr lang="en-US" sz="3600" b="1" dirty="0"/>
              <a:t>Who are we trying to impress?</a:t>
            </a:r>
          </a:p>
          <a:p>
            <a:pPr lvl="2">
              <a:buFont typeface="Wingdings" pitchFamily="2" charset="2"/>
              <a:buChar char="§"/>
            </a:pPr>
            <a:r>
              <a:rPr lang="en-US" sz="3600" b="1" dirty="0"/>
              <a:t>The assembly</a:t>
            </a:r>
          </a:p>
          <a:p>
            <a:pPr lvl="2">
              <a:buFont typeface="Wingdings" pitchFamily="2" charset="2"/>
              <a:buChar char="§"/>
            </a:pPr>
            <a:r>
              <a:rPr lang="en-US" sz="3600" b="1" dirty="0"/>
              <a:t>God</a:t>
            </a:r>
          </a:p>
        </p:txBody>
      </p:sp>
      <p:sp>
        <p:nvSpPr>
          <p:cNvPr id="2053" name="Line 5"/>
          <p:cNvSpPr>
            <a:spLocks noChangeShapeType="1"/>
          </p:cNvSpPr>
          <p:nvPr/>
        </p:nvSpPr>
        <p:spPr bwMode="auto">
          <a:xfrm>
            <a:off x="457200" y="15240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5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1"/>
            <a:ext cx="7772400" cy="1447800"/>
          </a:xfrm>
        </p:spPr>
        <p:txBody>
          <a:bodyPr/>
          <a:lstStyle/>
          <a:p>
            <a:r>
              <a:rPr lang="en-US" sz="4400" b="1" dirty="0">
                <a:solidFill>
                  <a:schemeClr val="tx1"/>
                </a:solidFill>
              </a:rPr>
              <a:t>Practical Suggestions – </a:t>
            </a:r>
            <a:br>
              <a:rPr lang="en-US" sz="4400" b="1" dirty="0">
                <a:solidFill>
                  <a:schemeClr val="tx1"/>
                </a:solidFill>
              </a:rPr>
            </a:br>
            <a:r>
              <a:rPr lang="en-US" sz="4400" b="1" dirty="0">
                <a:solidFill>
                  <a:schemeClr val="tx1"/>
                </a:solidFill>
              </a:rPr>
              <a:t>Public Prayer</a:t>
            </a:r>
          </a:p>
        </p:txBody>
      </p:sp>
      <p:sp>
        <p:nvSpPr>
          <p:cNvPr id="2052" name="Text Box 4"/>
          <p:cNvSpPr txBox="1">
            <a:spLocks noChangeArrowheads="1"/>
          </p:cNvSpPr>
          <p:nvPr/>
        </p:nvSpPr>
        <p:spPr bwMode="auto">
          <a:xfrm>
            <a:off x="152400" y="1676400"/>
            <a:ext cx="8763000" cy="3970318"/>
          </a:xfrm>
          <a:prstGeom prst="rect">
            <a:avLst/>
          </a:prstGeom>
          <a:noFill/>
          <a:ln w="9525">
            <a:noFill/>
            <a:miter lim="800000"/>
            <a:headEnd/>
            <a:tailEnd/>
          </a:ln>
          <a:effectLst/>
        </p:spPr>
        <p:txBody>
          <a:bodyPr wrap="square">
            <a:spAutoFit/>
          </a:bodyPr>
          <a:lstStyle/>
          <a:p>
            <a:pPr>
              <a:buFont typeface="Wingdings" pitchFamily="2" charset="2"/>
              <a:buChar char="§"/>
            </a:pPr>
            <a:r>
              <a:rPr lang="en-US" sz="3600" b="1" dirty="0"/>
              <a:t>Not a time to inform God</a:t>
            </a:r>
          </a:p>
          <a:p>
            <a:pPr>
              <a:buFont typeface="Wingdings" pitchFamily="2" charset="2"/>
              <a:buChar char="§"/>
            </a:pPr>
            <a:endParaRPr lang="en-US" sz="3600" b="1" dirty="0"/>
          </a:p>
          <a:p>
            <a:pPr lvl="1">
              <a:buFont typeface="Wingdings" pitchFamily="2" charset="2"/>
              <a:buChar char="§"/>
            </a:pPr>
            <a:r>
              <a:rPr lang="en-US" sz="3600" b="1" dirty="0"/>
              <a:t>Luke 18:9-14 – “every one that exalteth himself shall be humbled”</a:t>
            </a:r>
          </a:p>
          <a:p>
            <a:pPr lvl="1">
              <a:buFont typeface="Wingdings" pitchFamily="2" charset="2"/>
              <a:buChar char="§"/>
            </a:pPr>
            <a:endParaRPr lang="en-US" sz="3600" b="1" dirty="0"/>
          </a:p>
          <a:p>
            <a:pPr lvl="1">
              <a:buFont typeface="Wingdings" pitchFamily="2" charset="2"/>
              <a:buChar char="§"/>
            </a:pPr>
            <a:r>
              <a:rPr lang="en-US" sz="3600" b="1" dirty="0"/>
              <a:t>God knows what we have done and also what He has written</a:t>
            </a:r>
          </a:p>
        </p:txBody>
      </p:sp>
      <p:sp>
        <p:nvSpPr>
          <p:cNvPr id="2053" name="Line 5"/>
          <p:cNvSpPr>
            <a:spLocks noChangeShapeType="1"/>
          </p:cNvSpPr>
          <p:nvPr/>
        </p:nvSpPr>
        <p:spPr bwMode="auto">
          <a:xfrm>
            <a:off x="457200" y="15240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228600" y="1524000"/>
            <a:ext cx="8686800" cy="2862322"/>
          </a:xfrm>
          <a:prstGeom prst="rect">
            <a:avLst/>
          </a:prstGeom>
          <a:noFill/>
          <a:ln w="9525">
            <a:noFill/>
            <a:miter lim="800000"/>
            <a:headEnd/>
            <a:tailEnd/>
          </a:ln>
          <a:effectLst/>
        </p:spPr>
        <p:txBody>
          <a:bodyPr wrap="square">
            <a:spAutoFit/>
          </a:bodyPr>
          <a:lstStyle/>
          <a:p>
            <a:pPr>
              <a:buFont typeface="Wingdings" pitchFamily="2" charset="2"/>
              <a:buChar char="§"/>
            </a:pPr>
            <a:r>
              <a:rPr lang="en-US" sz="3600" b="1" dirty="0"/>
              <a:t>The “Lord’s Prayer” was short and to the point</a:t>
            </a:r>
          </a:p>
          <a:p>
            <a:pPr>
              <a:buFont typeface="Wingdings" pitchFamily="2" charset="2"/>
              <a:buChar char="§"/>
            </a:pPr>
            <a:endParaRPr lang="en-US" sz="3600" b="1" dirty="0"/>
          </a:p>
          <a:p>
            <a:pPr lvl="1">
              <a:buFont typeface="Wingdings" pitchFamily="2" charset="2"/>
              <a:buChar char="§"/>
            </a:pPr>
            <a:r>
              <a:rPr lang="en-US" sz="3600" b="1" dirty="0"/>
              <a:t>When we are asked to do something we should do it and quit</a:t>
            </a:r>
          </a:p>
        </p:txBody>
      </p:sp>
      <p:sp>
        <p:nvSpPr>
          <p:cNvPr id="2053" name="Line 5"/>
          <p:cNvSpPr>
            <a:spLocks noChangeShapeType="1"/>
          </p:cNvSpPr>
          <p:nvPr/>
        </p:nvSpPr>
        <p:spPr bwMode="auto">
          <a:xfrm>
            <a:off x="457200" y="1524000"/>
            <a:ext cx="8153400" cy="0"/>
          </a:xfrm>
          <a:prstGeom prst="line">
            <a:avLst/>
          </a:prstGeom>
          <a:noFill/>
          <a:ln w="25400">
            <a:solidFill>
              <a:srgbClr val="000000"/>
            </a:solidFill>
            <a:round/>
            <a:headEnd/>
            <a:tailEnd/>
          </a:ln>
          <a:effectLst/>
        </p:spPr>
        <p:txBody>
          <a:bodyPr/>
          <a:lstStyle/>
          <a:p>
            <a:endParaRPr lang="en-US" dirty="0"/>
          </a:p>
        </p:txBody>
      </p:sp>
      <p:sp>
        <p:nvSpPr>
          <p:cNvPr id="4" name="Rectangle 2">
            <a:extLst>
              <a:ext uri="{FF2B5EF4-FFF2-40B4-BE49-F238E27FC236}">
                <a16:creationId xmlns:a16="http://schemas.microsoft.com/office/drawing/2014/main" id="{44C150E3-78BA-F450-E395-1157ADE818F3}"/>
              </a:ext>
            </a:extLst>
          </p:cNvPr>
          <p:cNvSpPr>
            <a:spLocks noGrp="1" noChangeArrowheads="1"/>
          </p:cNvSpPr>
          <p:nvPr>
            <p:ph type="ctrTitle"/>
          </p:nvPr>
        </p:nvSpPr>
        <p:spPr>
          <a:xfrm>
            <a:off x="609600" y="13252"/>
            <a:ext cx="7772400" cy="1447800"/>
          </a:xfrm>
        </p:spPr>
        <p:txBody>
          <a:bodyPr>
            <a:spAutoFit/>
          </a:bodyPr>
          <a:lstStyle/>
          <a:p>
            <a:r>
              <a:rPr lang="en-US" sz="4400" b="1" dirty="0">
                <a:solidFill>
                  <a:schemeClr val="tx1"/>
                </a:solidFill>
              </a:rPr>
              <a:t>Practical Suggestions – </a:t>
            </a:r>
            <a:br>
              <a:rPr lang="en-US" sz="4400" b="1" dirty="0">
                <a:solidFill>
                  <a:schemeClr val="tx1"/>
                </a:solidFill>
              </a:rPr>
            </a:br>
            <a:r>
              <a:rPr lang="en-US" sz="4400" b="1" dirty="0">
                <a:solidFill>
                  <a:schemeClr val="tx1"/>
                </a:solidFill>
              </a:rPr>
              <a:t>Public Prayer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244475"/>
            <a:ext cx="7772400" cy="669925"/>
          </a:xfrm>
        </p:spPr>
        <p:txBody>
          <a:bodyPr/>
          <a:lstStyle/>
          <a:p>
            <a:r>
              <a:rPr lang="en-US" sz="4800" b="1" dirty="0">
                <a:solidFill>
                  <a:schemeClr val="tx1"/>
                </a:solidFill>
              </a:rPr>
              <a:t>Prayer</a:t>
            </a:r>
          </a:p>
        </p:txBody>
      </p:sp>
      <p:sp>
        <p:nvSpPr>
          <p:cNvPr id="2052" name="Text Box 4"/>
          <p:cNvSpPr txBox="1">
            <a:spLocks noChangeArrowheads="1"/>
          </p:cNvSpPr>
          <p:nvPr/>
        </p:nvSpPr>
        <p:spPr bwMode="auto">
          <a:xfrm>
            <a:off x="152400" y="1524000"/>
            <a:ext cx="8763000" cy="3970318"/>
          </a:xfrm>
          <a:prstGeom prst="rect">
            <a:avLst/>
          </a:prstGeom>
          <a:noFill/>
          <a:ln w="9525">
            <a:noFill/>
            <a:miter lim="800000"/>
            <a:headEnd/>
            <a:tailEnd/>
          </a:ln>
          <a:effectLst/>
        </p:spPr>
        <p:txBody>
          <a:bodyPr wrap="square">
            <a:spAutoFit/>
          </a:bodyPr>
          <a:lstStyle/>
          <a:p>
            <a:pPr>
              <a:buFont typeface="Wingdings" pitchFamily="2" charset="2"/>
              <a:buChar char="§"/>
            </a:pPr>
            <a:r>
              <a:rPr lang="en-US" sz="3600" b="1" dirty="0"/>
              <a:t>God told us to pray and we need to do it</a:t>
            </a:r>
          </a:p>
          <a:p>
            <a:pPr>
              <a:buFont typeface="Wingdings" pitchFamily="2" charset="2"/>
              <a:buChar char="§"/>
            </a:pPr>
            <a:endParaRPr lang="en-US" sz="3600" b="1" dirty="0"/>
          </a:p>
          <a:p>
            <a:pPr lvl="1">
              <a:buFont typeface="Wingdings" pitchFamily="2" charset="2"/>
              <a:buChar char="§"/>
            </a:pPr>
            <a:r>
              <a:rPr lang="en-US" sz="3600" b="1" dirty="0"/>
              <a:t>Hebrews 4:12-13 – “quick to discern the thought and intents of the heart”</a:t>
            </a:r>
          </a:p>
          <a:p>
            <a:pPr lvl="1">
              <a:buFont typeface="Wingdings" pitchFamily="2" charset="2"/>
              <a:buChar char="§"/>
            </a:pPr>
            <a:r>
              <a:rPr lang="en-US" sz="3600" b="1" dirty="0"/>
              <a:t>Romans 8:26-27 – “he that searcheth the hearts”</a:t>
            </a:r>
          </a:p>
        </p:txBody>
      </p:sp>
      <p:sp>
        <p:nvSpPr>
          <p:cNvPr id="2053" name="Line 5"/>
          <p:cNvSpPr>
            <a:spLocks noChangeShapeType="1"/>
          </p:cNvSpPr>
          <p:nvPr/>
        </p:nvSpPr>
        <p:spPr bwMode="auto">
          <a:xfrm>
            <a:off x="457200" y="12954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ctrTitle"/>
          </p:nvPr>
        </p:nvSpPr>
        <p:spPr>
          <a:xfrm>
            <a:off x="152400" y="304800"/>
            <a:ext cx="8839200" cy="830997"/>
          </a:xfrm>
          <a:noFill/>
        </p:spPr>
        <p:txBody>
          <a:bodyPr wrap="square">
            <a:spAutoFit/>
          </a:bodyPr>
          <a:lstStyle/>
          <a:p>
            <a:pPr algn="ctr"/>
            <a:r>
              <a:rPr lang="en-US" sz="4800" dirty="0">
                <a:solidFill>
                  <a:srgbClr val="FFFFFF"/>
                </a:solidFill>
              </a:rPr>
              <a:t>“What Must I Do To Be Saved?”</a:t>
            </a:r>
          </a:p>
        </p:txBody>
      </p:sp>
      <p:sp>
        <p:nvSpPr>
          <p:cNvPr id="6" name="TextBox 5"/>
          <p:cNvSpPr txBox="1"/>
          <p:nvPr/>
        </p:nvSpPr>
        <p:spPr>
          <a:xfrm>
            <a:off x="152400" y="1411843"/>
            <a:ext cx="8839200" cy="5293757"/>
          </a:xfrm>
          <a:prstGeom prst="rect">
            <a:avLst/>
          </a:prstGeom>
          <a:noFill/>
        </p:spPr>
        <p:txBody>
          <a:bodyPr wrap="square" rtlCol="0">
            <a:spAutoFit/>
          </a:bodyPr>
          <a:lstStyle/>
          <a:p>
            <a:pPr>
              <a:buFont typeface="Arial" pitchFamily="34" charset="0"/>
              <a:buChar char="•"/>
            </a:pPr>
            <a:r>
              <a:rPr lang="en-US" sz="2600" b="1" dirty="0"/>
              <a:t> Hear the Word of God</a:t>
            </a:r>
          </a:p>
          <a:p>
            <a:pPr lvl="1">
              <a:buFont typeface="Arial" pitchFamily="34" charset="0"/>
              <a:buChar char="•"/>
            </a:pPr>
            <a:r>
              <a:rPr lang="en-US" sz="2600" b="1" dirty="0"/>
              <a:t> Romans 10:8</a:t>
            </a:r>
          </a:p>
          <a:p>
            <a:pPr>
              <a:buFont typeface="Arial" pitchFamily="34" charset="0"/>
              <a:buChar char="•"/>
            </a:pPr>
            <a:r>
              <a:rPr lang="en-US" sz="2600" b="1" dirty="0"/>
              <a:t> Believe that Jesus is the Savior of the world</a:t>
            </a:r>
          </a:p>
          <a:p>
            <a:pPr lvl="1">
              <a:buFont typeface="Arial" pitchFamily="34" charset="0"/>
              <a:buChar char="•"/>
            </a:pPr>
            <a:r>
              <a:rPr lang="en-US" sz="2600" b="1" dirty="0"/>
              <a:t> Romans 10:11</a:t>
            </a:r>
          </a:p>
          <a:p>
            <a:pPr>
              <a:buFont typeface="Arial" pitchFamily="34" charset="0"/>
              <a:buChar char="•"/>
            </a:pPr>
            <a:r>
              <a:rPr lang="en-US" sz="2600" b="1" dirty="0"/>
              <a:t> Repent of your sins</a:t>
            </a:r>
          </a:p>
          <a:p>
            <a:pPr lvl="1">
              <a:buFont typeface="Arial" pitchFamily="34" charset="0"/>
              <a:buChar char="•"/>
            </a:pPr>
            <a:r>
              <a:rPr lang="en-US" sz="2600" b="1" dirty="0"/>
              <a:t> Acts 3:19</a:t>
            </a:r>
          </a:p>
          <a:p>
            <a:pPr>
              <a:buFont typeface="Arial" pitchFamily="34" charset="0"/>
              <a:buChar char="•"/>
            </a:pPr>
            <a:r>
              <a:rPr lang="en-US" sz="2600" b="1" dirty="0"/>
              <a:t> Confess that Jesus is the Son of God</a:t>
            </a:r>
          </a:p>
          <a:p>
            <a:pPr lvl="1">
              <a:buFont typeface="Arial" pitchFamily="34" charset="0"/>
              <a:buChar char="•"/>
            </a:pPr>
            <a:r>
              <a:rPr lang="en-US" sz="2600" b="1" dirty="0"/>
              <a:t> Romans 10:10</a:t>
            </a:r>
          </a:p>
          <a:p>
            <a:pPr>
              <a:buFont typeface="Arial" pitchFamily="34" charset="0"/>
              <a:buChar char="•"/>
            </a:pPr>
            <a:r>
              <a:rPr lang="en-US" sz="2600" b="1" dirty="0"/>
              <a:t> Be immersed in water (baptized)</a:t>
            </a:r>
          </a:p>
          <a:p>
            <a:pPr lvl="1">
              <a:buFont typeface="Arial" pitchFamily="34" charset="0"/>
              <a:buChar char="•"/>
            </a:pPr>
            <a:r>
              <a:rPr lang="en-US" sz="2600" b="1" dirty="0"/>
              <a:t> Acts 2:38</a:t>
            </a:r>
          </a:p>
          <a:p>
            <a:pPr>
              <a:buFont typeface="Arial" pitchFamily="34" charset="0"/>
              <a:buChar char="•"/>
            </a:pPr>
            <a:r>
              <a:rPr lang="en-US" sz="2600" b="1" dirty="0"/>
              <a:t> Remain faithful</a:t>
            </a:r>
          </a:p>
          <a:p>
            <a:pPr marL="688975" lvl="1" indent="-231775">
              <a:buFont typeface="Arial" pitchFamily="34" charset="0"/>
              <a:buChar char="•"/>
            </a:pPr>
            <a:r>
              <a:rPr lang="en-US" sz="2600" b="1" dirty="0"/>
              <a:t>Hebrews 3:12-14 – “hold fast the beginning of our confidence firm unto the end”</a:t>
            </a:r>
          </a:p>
        </p:txBody>
      </p:sp>
      <p:sp>
        <p:nvSpPr>
          <p:cNvPr id="7" name="Line 5"/>
          <p:cNvSpPr>
            <a:spLocks noChangeShapeType="1"/>
          </p:cNvSpPr>
          <p:nvPr/>
        </p:nvSpPr>
        <p:spPr bwMode="auto">
          <a:xfrm>
            <a:off x="457200" y="12954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83403"/>
            <a:ext cx="7772400" cy="830997"/>
          </a:xfrm>
        </p:spPr>
        <p:txBody>
          <a:bodyPr>
            <a:spAutoFit/>
          </a:bodyPr>
          <a:lstStyle/>
          <a:p>
            <a:r>
              <a:rPr lang="en-US" sz="4800" b="1" dirty="0">
                <a:solidFill>
                  <a:schemeClr val="tx1"/>
                </a:solidFill>
              </a:rPr>
              <a:t>Prayer</a:t>
            </a:r>
          </a:p>
        </p:txBody>
      </p:sp>
      <p:sp>
        <p:nvSpPr>
          <p:cNvPr id="2052" name="Text Box 4"/>
          <p:cNvSpPr txBox="1">
            <a:spLocks noChangeArrowheads="1"/>
          </p:cNvSpPr>
          <p:nvPr/>
        </p:nvSpPr>
        <p:spPr bwMode="auto">
          <a:xfrm>
            <a:off x="152400" y="1524000"/>
            <a:ext cx="8763000" cy="5078313"/>
          </a:xfrm>
          <a:prstGeom prst="rect">
            <a:avLst/>
          </a:prstGeom>
          <a:noFill/>
          <a:ln w="9525">
            <a:noFill/>
            <a:miter lim="800000"/>
            <a:headEnd/>
            <a:tailEnd/>
          </a:ln>
          <a:effectLst/>
        </p:spPr>
        <p:txBody>
          <a:bodyPr wrap="square">
            <a:spAutoFit/>
          </a:bodyPr>
          <a:lstStyle/>
          <a:p>
            <a:pPr>
              <a:buFont typeface="Wingdings" pitchFamily="2" charset="2"/>
              <a:buChar char="§"/>
            </a:pPr>
            <a:r>
              <a:rPr lang="en-US" sz="3600" b="1" dirty="0"/>
              <a:t>An important topic</a:t>
            </a:r>
          </a:p>
          <a:p>
            <a:pPr>
              <a:buFont typeface="Wingdings" pitchFamily="2" charset="2"/>
              <a:buChar char="§"/>
            </a:pPr>
            <a:endParaRPr lang="en-US" sz="3600" b="1" dirty="0"/>
          </a:p>
          <a:p>
            <a:pPr>
              <a:buFont typeface="Wingdings" pitchFamily="2" charset="2"/>
              <a:buChar char="§"/>
            </a:pPr>
            <a:r>
              <a:rPr lang="en-US" sz="3600" b="1" dirty="0"/>
              <a:t>Luke 18:1-8 – “they ought always to pray”</a:t>
            </a:r>
          </a:p>
          <a:p>
            <a:pPr>
              <a:buFont typeface="Wingdings" pitchFamily="2" charset="2"/>
              <a:buChar char="§"/>
            </a:pPr>
            <a:endParaRPr lang="en-US" sz="3600" b="1" dirty="0"/>
          </a:p>
          <a:p>
            <a:pPr>
              <a:buFont typeface="Wingdings" pitchFamily="2" charset="2"/>
              <a:buChar char="§"/>
            </a:pPr>
            <a:r>
              <a:rPr lang="en-US" sz="3600" b="1" dirty="0"/>
              <a:t>Regularly and consistently pray</a:t>
            </a:r>
          </a:p>
          <a:p>
            <a:pPr>
              <a:buFont typeface="Wingdings" pitchFamily="2" charset="2"/>
              <a:buChar char="§"/>
            </a:pPr>
            <a:endParaRPr lang="en-US" sz="3600" b="1" dirty="0"/>
          </a:p>
          <a:p>
            <a:pPr>
              <a:buFont typeface="Wingdings" pitchFamily="2" charset="2"/>
              <a:buChar char="§"/>
            </a:pPr>
            <a:r>
              <a:rPr lang="en-US" sz="3600" b="1" dirty="0"/>
              <a:t>I Peter 3:12 – “his ears (are) unto their supplication”</a:t>
            </a:r>
          </a:p>
        </p:txBody>
      </p:sp>
      <p:sp>
        <p:nvSpPr>
          <p:cNvPr id="2053" name="Line 5"/>
          <p:cNvSpPr>
            <a:spLocks noChangeShapeType="1"/>
          </p:cNvSpPr>
          <p:nvPr/>
        </p:nvSpPr>
        <p:spPr bwMode="auto">
          <a:xfrm>
            <a:off x="457200" y="12954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152400" y="1219200"/>
            <a:ext cx="8839200" cy="5078313"/>
          </a:xfrm>
          <a:prstGeom prst="rect">
            <a:avLst/>
          </a:prstGeom>
          <a:noFill/>
          <a:ln w="9525">
            <a:noFill/>
            <a:miter lim="800000"/>
            <a:headEnd/>
            <a:tailEnd/>
          </a:ln>
          <a:effectLst/>
        </p:spPr>
        <p:txBody>
          <a:bodyPr wrap="square">
            <a:spAutoFit/>
          </a:bodyPr>
          <a:lstStyle/>
          <a:p>
            <a:pPr>
              <a:buFont typeface="Wingdings" pitchFamily="2" charset="2"/>
              <a:buChar char="§"/>
            </a:pPr>
            <a:r>
              <a:rPr lang="en-US" sz="3600" b="1" dirty="0"/>
              <a:t>Matthew 6:9-13 – “After this manner therefore pray ye”</a:t>
            </a:r>
          </a:p>
          <a:p>
            <a:pPr>
              <a:buFont typeface="Wingdings" pitchFamily="2" charset="2"/>
              <a:buChar char="§"/>
            </a:pPr>
            <a:endParaRPr lang="en-US" sz="3600" b="1" dirty="0"/>
          </a:p>
          <a:p>
            <a:pPr lvl="1">
              <a:buFont typeface="Wingdings" pitchFamily="2" charset="2"/>
              <a:buChar char="§"/>
            </a:pPr>
            <a:r>
              <a:rPr lang="en-US" sz="3600" b="1" dirty="0"/>
              <a:t>A “model” or “example” of prayer</a:t>
            </a:r>
          </a:p>
          <a:p>
            <a:pPr lvl="1">
              <a:buFont typeface="Wingdings" pitchFamily="2" charset="2"/>
              <a:buChar char="§"/>
            </a:pPr>
            <a:endParaRPr lang="en-US" sz="3600" b="1" dirty="0"/>
          </a:p>
          <a:p>
            <a:pPr lvl="1">
              <a:buFont typeface="Wingdings" pitchFamily="2" charset="2"/>
              <a:buChar char="§"/>
            </a:pPr>
            <a:r>
              <a:rPr lang="en-US" sz="3600" b="1" dirty="0"/>
              <a:t>Took about 20 seconds</a:t>
            </a:r>
          </a:p>
          <a:p>
            <a:pPr lvl="1">
              <a:buFont typeface="Wingdings" pitchFamily="2" charset="2"/>
              <a:buChar char="§"/>
            </a:pPr>
            <a:endParaRPr lang="en-US" sz="3600" b="1" dirty="0"/>
          </a:p>
          <a:p>
            <a:pPr lvl="1">
              <a:buFont typeface="Wingdings" pitchFamily="2" charset="2"/>
              <a:buChar char="§"/>
            </a:pPr>
            <a:r>
              <a:rPr lang="en-US" sz="3600" b="1" dirty="0"/>
              <a:t>“Our dear, kind, loving, ever to be adored, heavenly Father”</a:t>
            </a:r>
          </a:p>
        </p:txBody>
      </p:sp>
      <p:sp>
        <p:nvSpPr>
          <p:cNvPr id="2053" name="Line 5"/>
          <p:cNvSpPr>
            <a:spLocks noChangeShapeType="1"/>
          </p:cNvSpPr>
          <p:nvPr/>
        </p:nvSpPr>
        <p:spPr bwMode="auto">
          <a:xfrm>
            <a:off x="457200" y="1143000"/>
            <a:ext cx="8153400" cy="0"/>
          </a:xfrm>
          <a:prstGeom prst="line">
            <a:avLst/>
          </a:prstGeom>
          <a:noFill/>
          <a:ln w="25400">
            <a:solidFill>
              <a:srgbClr val="000000"/>
            </a:solidFill>
            <a:round/>
            <a:headEnd/>
            <a:tailEnd/>
          </a:ln>
          <a:effectLst/>
        </p:spPr>
        <p:txBody>
          <a:bodyPr/>
          <a:lstStyle/>
          <a:p>
            <a:endParaRPr lang="en-US" dirty="0"/>
          </a:p>
        </p:txBody>
      </p:sp>
      <p:sp>
        <p:nvSpPr>
          <p:cNvPr id="4" name="Rectangle 2">
            <a:extLst>
              <a:ext uri="{FF2B5EF4-FFF2-40B4-BE49-F238E27FC236}">
                <a16:creationId xmlns:a16="http://schemas.microsoft.com/office/drawing/2014/main" id="{985BB79D-B7D8-36A3-FB42-71FD6A27D338}"/>
              </a:ext>
            </a:extLst>
          </p:cNvPr>
          <p:cNvSpPr>
            <a:spLocks noGrp="1" noChangeArrowheads="1"/>
          </p:cNvSpPr>
          <p:nvPr>
            <p:ph type="ctrTitle"/>
          </p:nvPr>
        </p:nvSpPr>
        <p:spPr>
          <a:xfrm>
            <a:off x="609600" y="83403"/>
            <a:ext cx="7772400" cy="830997"/>
          </a:xfrm>
        </p:spPr>
        <p:txBody>
          <a:bodyPr>
            <a:spAutoFit/>
          </a:bodyPr>
          <a:lstStyle/>
          <a:p>
            <a:r>
              <a:rPr lang="en-US" sz="4800" b="1" dirty="0">
                <a:solidFill>
                  <a:schemeClr val="tx1"/>
                </a:solidFill>
              </a:rPr>
              <a:t>Prayer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358914"/>
            <a:ext cx="7772400" cy="707886"/>
          </a:xfrm>
        </p:spPr>
        <p:txBody>
          <a:bodyPr>
            <a:spAutoFit/>
          </a:bodyPr>
          <a:lstStyle/>
          <a:p>
            <a:r>
              <a:rPr lang="en-US" sz="4000" b="1" dirty="0">
                <a:solidFill>
                  <a:schemeClr val="tx1"/>
                </a:solidFill>
              </a:rPr>
              <a:t>Elements Of Acceptable Prayer</a:t>
            </a:r>
          </a:p>
        </p:txBody>
      </p:sp>
      <p:sp>
        <p:nvSpPr>
          <p:cNvPr id="2052" name="Text Box 4"/>
          <p:cNvSpPr txBox="1">
            <a:spLocks noChangeArrowheads="1"/>
          </p:cNvSpPr>
          <p:nvPr/>
        </p:nvSpPr>
        <p:spPr bwMode="auto">
          <a:xfrm>
            <a:off x="152400" y="1219200"/>
            <a:ext cx="8839200" cy="3416320"/>
          </a:xfrm>
          <a:prstGeom prst="rect">
            <a:avLst/>
          </a:prstGeom>
          <a:noFill/>
          <a:ln w="9525">
            <a:noFill/>
            <a:miter lim="800000"/>
            <a:headEnd/>
            <a:tailEnd/>
          </a:ln>
          <a:effectLst/>
        </p:spPr>
        <p:txBody>
          <a:bodyPr wrap="square">
            <a:spAutoFit/>
          </a:bodyPr>
          <a:lstStyle/>
          <a:p>
            <a:pPr>
              <a:buFont typeface="Wingdings" pitchFamily="2" charset="2"/>
              <a:buChar char="§"/>
            </a:pPr>
            <a:r>
              <a:rPr lang="en-US" sz="3600" b="1" dirty="0"/>
              <a:t>Recipe of certain ingredients</a:t>
            </a:r>
          </a:p>
          <a:p>
            <a:pPr>
              <a:buFont typeface="Wingdings" pitchFamily="2" charset="2"/>
              <a:buChar char="§"/>
            </a:pPr>
            <a:endParaRPr lang="en-US" sz="3600" b="1" dirty="0"/>
          </a:p>
          <a:p>
            <a:pPr>
              <a:buFont typeface="Wingdings" pitchFamily="2" charset="2"/>
              <a:buChar char="§"/>
            </a:pPr>
            <a:r>
              <a:rPr lang="en-US" sz="3600" b="1" dirty="0"/>
              <a:t>Our prayer should be our heart’s desire</a:t>
            </a:r>
          </a:p>
          <a:p>
            <a:pPr>
              <a:buFont typeface="Wingdings" pitchFamily="2" charset="2"/>
              <a:buChar char="§"/>
            </a:pPr>
            <a:endParaRPr lang="en-US" sz="3600" b="1" dirty="0"/>
          </a:p>
          <a:p>
            <a:pPr lvl="1">
              <a:buFont typeface="Wingdings" pitchFamily="2" charset="2"/>
              <a:buChar char="§"/>
            </a:pPr>
            <a:r>
              <a:rPr lang="en-US" sz="3600" b="1" dirty="0"/>
              <a:t>Romans 10:1 – “my heart’s desire”</a:t>
            </a:r>
          </a:p>
        </p:txBody>
      </p:sp>
      <p:sp>
        <p:nvSpPr>
          <p:cNvPr id="2053" name="Line 5"/>
          <p:cNvSpPr>
            <a:spLocks noChangeShapeType="1"/>
          </p:cNvSpPr>
          <p:nvPr/>
        </p:nvSpPr>
        <p:spPr bwMode="auto">
          <a:xfrm>
            <a:off x="457200" y="11430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358914"/>
            <a:ext cx="7772400" cy="707886"/>
          </a:xfrm>
        </p:spPr>
        <p:txBody>
          <a:bodyPr>
            <a:spAutoFit/>
          </a:bodyPr>
          <a:lstStyle/>
          <a:p>
            <a:r>
              <a:rPr lang="en-US" sz="4000" b="1" dirty="0">
                <a:solidFill>
                  <a:schemeClr val="tx1"/>
                </a:solidFill>
              </a:rPr>
              <a:t>Elements Of Acceptable Prayer</a:t>
            </a:r>
          </a:p>
        </p:txBody>
      </p:sp>
      <p:sp>
        <p:nvSpPr>
          <p:cNvPr id="2052" name="Text Box 4"/>
          <p:cNvSpPr txBox="1">
            <a:spLocks noChangeArrowheads="1"/>
          </p:cNvSpPr>
          <p:nvPr/>
        </p:nvSpPr>
        <p:spPr bwMode="auto">
          <a:xfrm>
            <a:off x="152400" y="1219200"/>
            <a:ext cx="8839200" cy="3970318"/>
          </a:xfrm>
          <a:prstGeom prst="rect">
            <a:avLst/>
          </a:prstGeom>
          <a:noFill/>
          <a:ln w="9525">
            <a:noFill/>
            <a:miter lim="800000"/>
            <a:headEnd/>
            <a:tailEnd/>
          </a:ln>
          <a:effectLst/>
        </p:spPr>
        <p:txBody>
          <a:bodyPr wrap="square">
            <a:spAutoFit/>
          </a:bodyPr>
          <a:lstStyle/>
          <a:p>
            <a:pPr>
              <a:buFont typeface="Wingdings" pitchFamily="2" charset="2"/>
              <a:buChar char="§"/>
            </a:pPr>
            <a:r>
              <a:rPr lang="en-US" sz="3600" b="1" dirty="0"/>
              <a:t>Prayer should be made in reverence</a:t>
            </a:r>
          </a:p>
          <a:p>
            <a:pPr lvl="1">
              <a:buFont typeface="Wingdings" pitchFamily="2" charset="2"/>
              <a:buChar char="§"/>
            </a:pPr>
            <a:r>
              <a:rPr lang="en-US" sz="3600" b="1" dirty="0"/>
              <a:t>Matthew 6:9 – “Hallowed be thy name”</a:t>
            </a:r>
          </a:p>
          <a:p>
            <a:pPr lvl="1">
              <a:buFont typeface="Wingdings" pitchFamily="2" charset="2"/>
              <a:buChar char="§"/>
            </a:pPr>
            <a:r>
              <a:rPr lang="en-US" sz="3600" b="1" dirty="0"/>
              <a:t>Isaiah 66:2 – “to him that is of a poor and of a contrite spirit”</a:t>
            </a:r>
          </a:p>
          <a:p>
            <a:pPr lvl="1">
              <a:buFont typeface="Wingdings" pitchFamily="2" charset="2"/>
              <a:buChar char="§"/>
            </a:pPr>
            <a:endParaRPr lang="en-US" sz="3600" b="1" dirty="0"/>
          </a:p>
          <a:p>
            <a:pPr lvl="1">
              <a:buFont typeface="Wingdings" pitchFamily="2" charset="2"/>
              <a:buChar char="§"/>
            </a:pPr>
            <a:r>
              <a:rPr lang="en-US" sz="3600" b="1" dirty="0"/>
              <a:t>??? “Hi, Dad” ???</a:t>
            </a:r>
          </a:p>
        </p:txBody>
      </p:sp>
      <p:sp>
        <p:nvSpPr>
          <p:cNvPr id="2053" name="Line 5"/>
          <p:cNvSpPr>
            <a:spLocks noChangeShapeType="1"/>
          </p:cNvSpPr>
          <p:nvPr/>
        </p:nvSpPr>
        <p:spPr bwMode="auto">
          <a:xfrm>
            <a:off x="457200" y="11430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358914"/>
            <a:ext cx="7772400" cy="707886"/>
          </a:xfrm>
        </p:spPr>
        <p:txBody>
          <a:bodyPr>
            <a:spAutoFit/>
          </a:bodyPr>
          <a:lstStyle/>
          <a:p>
            <a:r>
              <a:rPr lang="en-US" sz="4000" b="1" dirty="0">
                <a:solidFill>
                  <a:schemeClr val="tx1"/>
                </a:solidFill>
              </a:rPr>
              <a:t>Elements Of Acceptable Prayer</a:t>
            </a:r>
          </a:p>
        </p:txBody>
      </p:sp>
      <p:sp>
        <p:nvSpPr>
          <p:cNvPr id="2052" name="Text Box 4"/>
          <p:cNvSpPr txBox="1">
            <a:spLocks noChangeArrowheads="1"/>
          </p:cNvSpPr>
          <p:nvPr/>
        </p:nvSpPr>
        <p:spPr bwMode="auto">
          <a:xfrm>
            <a:off x="420756" y="1219200"/>
            <a:ext cx="8305800" cy="1754326"/>
          </a:xfrm>
          <a:prstGeom prst="rect">
            <a:avLst/>
          </a:prstGeom>
          <a:noFill/>
          <a:ln w="9525">
            <a:noFill/>
            <a:miter lim="800000"/>
            <a:headEnd/>
            <a:tailEnd/>
          </a:ln>
          <a:effectLst/>
        </p:spPr>
        <p:txBody>
          <a:bodyPr wrap="square">
            <a:spAutoFit/>
          </a:bodyPr>
          <a:lstStyle/>
          <a:p>
            <a:pPr>
              <a:buFont typeface="Wingdings" pitchFamily="2" charset="2"/>
              <a:buChar char="§"/>
            </a:pPr>
            <a:r>
              <a:rPr lang="en-US" sz="3600" b="1" dirty="0"/>
              <a:t>By the authority of Jesus Christ</a:t>
            </a:r>
          </a:p>
          <a:p>
            <a:pPr>
              <a:buFont typeface="Wingdings" pitchFamily="2" charset="2"/>
              <a:buChar char="§"/>
            </a:pPr>
            <a:endParaRPr lang="en-US" sz="3600" b="1" dirty="0"/>
          </a:p>
          <a:p>
            <a:pPr lvl="1">
              <a:buFont typeface="Wingdings" pitchFamily="2" charset="2"/>
              <a:buChar char="§"/>
            </a:pPr>
            <a:r>
              <a:rPr lang="en-US" sz="3600" b="1" dirty="0"/>
              <a:t>John 16:24-26 – “ask in my name”</a:t>
            </a:r>
          </a:p>
        </p:txBody>
      </p:sp>
      <p:sp>
        <p:nvSpPr>
          <p:cNvPr id="2053" name="Line 5"/>
          <p:cNvSpPr>
            <a:spLocks noChangeShapeType="1"/>
          </p:cNvSpPr>
          <p:nvPr/>
        </p:nvSpPr>
        <p:spPr bwMode="auto">
          <a:xfrm>
            <a:off x="457200" y="11430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358914"/>
            <a:ext cx="7772400" cy="707886"/>
          </a:xfrm>
        </p:spPr>
        <p:txBody>
          <a:bodyPr>
            <a:spAutoFit/>
          </a:bodyPr>
          <a:lstStyle/>
          <a:p>
            <a:r>
              <a:rPr lang="en-US" sz="4000" b="1" dirty="0">
                <a:solidFill>
                  <a:schemeClr val="tx1"/>
                </a:solidFill>
              </a:rPr>
              <a:t>Elements Of Acceptable Prayer</a:t>
            </a:r>
          </a:p>
        </p:txBody>
      </p:sp>
      <p:sp>
        <p:nvSpPr>
          <p:cNvPr id="2052" name="Text Box 4"/>
          <p:cNvSpPr txBox="1">
            <a:spLocks noChangeArrowheads="1"/>
          </p:cNvSpPr>
          <p:nvPr/>
        </p:nvSpPr>
        <p:spPr bwMode="auto">
          <a:xfrm>
            <a:off x="152400" y="1219200"/>
            <a:ext cx="8839200" cy="2308324"/>
          </a:xfrm>
          <a:prstGeom prst="rect">
            <a:avLst/>
          </a:prstGeom>
          <a:noFill/>
          <a:ln w="9525">
            <a:noFill/>
            <a:miter lim="800000"/>
            <a:headEnd/>
            <a:tailEnd/>
          </a:ln>
          <a:effectLst/>
        </p:spPr>
        <p:txBody>
          <a:bodyPr wrap="square">
            <a:spAutoFit/>
          </a:bodyPr>
          <a:lstStyle/>
          <a:p>
            <a:pPr>
              <a:buFont typeface="Wingdings" pitchFamily="2" charset="2"/>
              <a:buChar char="§"/>
            </a:pPr>
            <a:r>
              <a:rPr lang="en-US" sz="3600" b="1" dirty="0"/>
              <a:t>In sincerity</a:t>
            </a:r>
          </a:p>
          <a:p>
            <a:pPr>
              <a:buFont typeface="Wingdings" pitchFamily="2" charset="2"/>
              <a:buChar char="§"/>
            </a:pPr>
            <a:endParaRPr lang="en-US" sz="3600" b="1" dirty="0"/>
          </a:p>
          <a:p>
            <a:pPr lvl="1">
              <a:buFont typeface="Wingdings" pitchFamily="2" charset="2"/>
              <a:buChar char="§"/>
            </a:pPr>
            <a:r>
              <a:rPr lang="en-US" sz="3600" b="1" dirty="0"/>
              <a:t>Matthew 6:5 – “ye shall not be as the hypocrites”</a:t>
            </a:r>
          </a:p>
        </p:txBody>
      </p:sp>
      <p:sp>
        <p:nvSpPr>
          <p:cNvPr id="2053" name="Line 5"/>
          <p:cNvSpPr>
            <a:spLocks noChangeShapeType="1"/>
          </p:cNvSpPr>
          <p:nvPr/>
        </p:nvSpPr>
        <p:spPr bwMode="auto">
          <a:xfrm>
            <a:off x="457200" y="11430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358914"/>
            <a:ext cx="7772400" cy="707886"/>
          </a:xfrm>
        </p:spPr>
        <p:txBody>
          <a:bodyPr>
            <a:spAutoFit/>
          </a:bodyPr>
          <a:lstStyle/>
          <a:p>
            <a:r>
              <a:rPr lang="en-US" sz="4000" b="1" dirty="0">
                <a:solidFill>
                  <a:schemeClr val="tx1"/>
                </a:solidFill>
              </a:rPr>
              <a:t>Elements Of Acceptable Prayer</a:t>
            </a:r>
          </a:p>
        </p:txBody>
      </p:sp>
      <p:sp>
        <p:nvSpPr>
          <p:cNvPr id="2052" name="Text Box 4"/>
          <p:cNvSpPr txBox="1">
            <a:spLocks noChangeArrowheads="1"/>
          </p:cNvSpPr>
          <p:nvPr/>
        </p:nvSpPr>
        <p:spPr bwMode="auto">
          <a:xfrm>
            <a:off x="152400" y="1219200"/>
            <a:ext cx="8839200" cy="3416320"/>
          </a:xfrm>
          <a:prstGeom prst="rect">
            <a:avLst/>
          </a:prstGeom>
          <a:noFill/>
          <a:ln w="9525">
            <a:noFill/>
            <a:miter lim="800000"/>
            <a:headEnd/>
            <a:tailEnd/>
          </a:ln>
          <a:effectLst/>
        </p:spPr>
        <p:txBody>
          <a:bodyPr wrap="square">
            <a:spAutoFit/>
          </a:bodyPr>
          <a:lstStyle/>
          <a:p>
            <a:pPr>
              <a:buFont typeface="Wingdings" pitchFamily="2" charset="2"/>
              <a:buChar char="§"/>
            </a:pPr>
            <a:r>
              <a:rPr lang="en-US" sz="3600" b="1" dirty="0"/>
              <a:t>Attitude of submission to the Lord</a:t>
            </a:r>
          </a:p>
          <a:p>
            <a:pPr>
              <a:buFont typeface="Wingdings" pitchFamily="2" charset="2"/>
              <a:buChar char="§"/>
            </a:pPr>
            <a:endParaRPr lang="en-US" sz="3600" b="1" dirty="0"/>
          </a:p>
          <a:p>
            <a:pPr lvl="1">
              <a:buFont typeface="Wingdings" pitchFamily="2" charset="2"/>
              <a:buChar char="§"/>
            </a:pPr>
            <a:r>
              <a:rPr lang="en-US" sz="3600" b="1" dirty="0"/>
              <a:t>Matthew 6:10 – “Thy will be done”</a:t>
            </a:r>
          </a:p>
          <a:p>
            <a:pPr lvl="1">
              <a:buFont typeface="Wingdings" pitchFamily="2" charset="2"/>
              <a:buChar char="§"/>
            </a:pPr>
            <a:endParaRPr lang="en-US" sz="3600" b="1" dirty="0"/>
          </a:p>
          <a:p>
            <a:pPr lvl="1">
              <a:buFont typeface="Wingdings" pitchFamily="2" charset="2"/>
              <a:buChar char="§"/>
            </a:pPr>
            <a:r>
              <a:rPr lang="en-US" sz="3600" b="1" dirty="0"/>
              <a:t>I John 5:14 – “if we ask anything according to his will”</a:t>
            </a:r>
          </a:p>
        </p:txBody>
      </p:sp>
      <p:sp>
        <p:nvSpPr>
          <p:cNvPr id="2053" name="Line 5"/>
          <p:cNvSpPr>
            <a:spLocks noChangeShapeType="1"/>
          </p:cNvSpPr>
          <p:nvPr/>
        </p:nvSpPr>
        <p:spPr bwMode="auto">
          <a:xfrm>
            <a:off x="457200" y="1143000"/>
            <a:ext cx="8153400" cy="0"/>
          </a:xfrm>
          <a:prstGeom prst="line">
            <a:avLst/>
          </a:prstGeom>
          <a:noFill/>
          <a:ln w="25400">
            <a:solidFill>
              <a:srgbClr val="000000"/>
            </a:solidFill>
            <a:round/>
            <a:headEnd/>
            <a:tailEnd/>
          </a:ln>
          <a:effectLst/>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Ripple</Template>
  <TotalTime>787</TotalTime>
  <Words>3327</Words>
  <Application>Microsoft Office PowerPoint</Application>
  <PresentationFormat>On-screen Show (4:3)</PresentationFormat>
  <Paragraphs>263</Paragraphs>
  <Slides>28</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Wingdings</vt:lpstr>
      <vt:lpstr>Ripple</vt:lpstr>
      <vt:lpstr>PowerPoint Presentation</vt:lpstr>
      <vt:lpstr>Prayer</vt:lpstr>
      <vt:lpstr>Prayer</vt:lpstr>
      <vt:lpstr>Prayer</vt:lpstr>
      <vt:lpstr>Elements Of Acceptable Prayer</vt:lpstr>
      <vt:lpstr>Elements Of Acceptable Prayer</vt:lpstr>
      <vt:lpstr>Elements Of Acceptable Prayer</vt:lpstr>
      <vt:lpstr>Elements Of Acceptable Prayer</vt:lpstr>
      <vt:lpstr>Elements Of Acceptable Prayer</vt:lpstr>
      <vt:lpstr>Elements Of Acceptable Prayer</vt:lpstr>
      <vt:lpstr>Elements Of Acceptable Prayer</vt:lpstr>
      <vt:lpstr>Elements Of Acceptable Prayer</vt:lpstr>
      <vt:lpstr>Elements Of Acceptable Prayer</vt:lpstr>
      <vt:lpstr>Elements Of Acceptable Prayer</vt:lpstr>
      <vt:lpstr>Elements Of Acceptable Prayer</vt:lpstr>
      <vt:lpstr>Elements Of Acceptable Prayer</vt:lpstr>
      <vt:lpstr>Elements Of Acceptable Prayer</vt:lpstr>
      <vt:lpstr>Practical Suggestions</vt:lpstr>
      <vt:lpstr>Practical Suggestions</vt:lpstr>
      <vt:lpstr>PowerPoint Presentation</vt:lpstr>
      <vt:lpstr>Practical Suggestions –  Public Prayer</vt:lpstr>
      <vt:lpstr>Practical Suggestions –  Public Prayer</vt:lpstr>
      <vt:lpstr>Practical Suggestions –  Public Prayer</vt:lpstr>
      <vt:lpstr>Practical Suggestions –  Public Prayer</vt:lpstr>
      <vt:lpstr>Practical Suggestions –  Public Prayer</vt:lpstr>
      <vt:lpstr>Practical Suggestions –  Public Prayer</vt:lpstr>
      <vt:lpstr>Prayer</vt:lpstr>
      <vt:lpstr>“What Must I Do To Be Saved?”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Prayer Some Practical Suggestions</dc:title>
  <dc:creator>Richard D. Lidh</dc:creator>
  <cp:lastModifiedBy>Richard Lidh</cp:lastModifiedBy>
  <cp:revision>13</cp:revision>
  <cp:lastPrinted>2023-11-12T14:59:14Z</cp:lastPrinted>
  <dcterms:created xsi:type="dcterms:W3CDTF">2005-05-29T15:51:49Z</dcterms:created>
  <dcterms:modified xsi:type="dcterms:W3CDTF">2023-11-12T15:00:19Z</dcterms:modified>
</cp:coreProperties>
</file>